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85" r:id="rId2"/>
    <p:sldMasterId id="2147483705" r:id="rId3"/>
    <p:sldMasterId id="2147483657" r:id="rId4"/>
  </p:sldMasterIdLst>
  <p:notesMasterIdLst>
    <p:notesMasterId r:id="rId10"/>
  </p:notesMasterIdLst>
  <p:handoutMasterIdLst>
    <p:handoutMasterId r:id="rId11"/>
  </p:handoutMasterIdLst>
  <p:sldIdLst>
    <p:sldId id="328" r:id="rId5"/>
    <p:sldId id="377" r:id="rId6"/>
    <p:sldId id="383" r:id="rId7"/>
    <p:sldId id="382" r:id="rId8"/>
    <p:sldId id="305" r:id="rId9"/>
  </p:sldIdLst>
  <p:sldSz cx="9144000" cy="6858000" type="screen4x3"/>
  <p:notesSz cx="7315200" cy="9601200"/>
  <p:custDataLst>
    <p:tags r:id="rId12"/>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onnie Glendinning" initials=""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F0C"/>
    <a:srgbClr val="E64F70"/>
    <a:srgbClr val="E79B03"/>
    <a:srgbClr val="BE6402"/>
    <a:srgbClr val="D87202"/>
    <a:srgbClr val="D98C01"/>
    <a:srgbClr val="FCA904"/>
    <a:srgbClr val="BF3009"/>
    <a:srgbClr val="EE4B18"/>
    <a:srgbClr val="FF7F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527" autoAdjust="0"/>
    <p:restoredTop sz="99833" autoAdjust="0"/>
  </p:normalViewPr>
  <p:slideViewPr>
    <p:cSldViewPr snapToGrid="0">
      <p:cViewPr>
        <p:scale>
          <a:sx n="64" d="100"/>
          <a:sy n="64" d="100"/>
        </p:scale>
        <p:origin x="-58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2544" y="-9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tags" Target="tags/tag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r>
              <a:rPr lang="en-US" dirty="0"/>
              <a:t>Freescale Semiconductor</a:t>
            </a:r>
          </a:p>
        </p:txBody>
      </p:sp>
      <p:sp>
        <p:nvSpPr>
          <p:cNvPr id="99331"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FF589425-449D-4D80-B16A-0FCA3F0B391A}" type="datetime9">
              <a:rPr lang="en-US"/>
              <a:pPr/>
              <a:t>7/29/2014 2:45:18 PM</a:t>
            </a:fld>
            <a:endParaRPr lang="en-US" dirty="0"/>
          </a:p>
        </p:txBody>
      </p:sp>
      <p:sp>
        <p:nvSpPr>
          <p:cNvPr id="99332"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r>
              <a:rPr lang="en-US" dirty="0"/>
              <a:t>© Freescale Semiconductor 2005</a:t>
            </a:r>
          </a:p>
        </p:txBody>
      </p:sp>
      <p:sp>
        <p:nvSpPr>
          <p:cNvPr id="99333"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B1A579D-3553-4F33-9067-7E7231905C3B}" type="slidenum">
              <a:rPr lang="en-US"/>
              <a:pPr/>
              <a:t>‹#›</a:t>
            </a:fld>
            <a:endParaRPr lang="en-US" dirty="0"/>
          </a:p>
        </p:txBody>
      </p:sp>
    </p:spTree>
    <p:extLst>
      <p:ext uri="{BB962C8B-B14F-4D97-AF65-F5344CB8AC3E}">
        <p14:creationId xmlns:p14="http://schemas.microsoft.com/office/powerpoint/2010/main" val="41789197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vl1pPr>
          </a:lstStyle>
          <a:p>
            <a:r>
              <a:rPr lang="en-US" dirty="0"/>
              <a:t>Freescale Semiconductor</a:t>
            </a:r>
          </a:p>
        </p:txBody>
      </p:sp>
      <p:sp>
        <p:nvSpPr>
          <p:cNvPr id="4099"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vl1pPr>
          </a:lstStyle>
          <a:p>
            <a:fld id="{CDF065D9-E2A3-4C44-9C4B-6E7F477F1903}" type="datetime9">
              <a:rPr lang="en-US"/>
              <a:pPr/>
              <a:t>7/29/2014 2:45:18 PM</a:t>
            </a:fld>
            <a:endParaRPr lang="en-US" dirty="0"/>
          </a:p>
        </p:txBody>
      </p:sp>
      <p:sp>
        <p:nvSpPr>
          <p:cNvPr id="410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vl1pPr>
          </a:lstStyle>
          <a:p>
            <a:r>
              <a:rPr lang="en-US" dirty="0"/>
              <a:t>© Freescale Semiconductor 2005</a:t>
            </a:r>
          </a:p>
        </p:txBody>
      </p:sp>
      <p:sp>
        <p:nvSpPr>
          <p:cNvPr id="4103"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fld id="{885AF5F3-1A96-4FB0-9ED1-44AAC5554486}" type="slidenum">
              <a:rPr lang="en-US"/>
              <a:pPr/>
              <a:t>‹#›</a:t>
            </a:fld>
            <a:endParaRPr lang="en-US" dirty="0"/>
          </a:p>
        </p:txBody>
      </p:sp>
    </p:spTree>
    <p:extLst>
      <p:ext uri="{BB962C8B-B14F-4D97-AF65-F5344CB8AC3E}">
        <p14:creationId xmlns:p14="http://schemas.microsoft.com/office/powerpoint/2010/main" val="350800221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1257300" y="720725"/>
            <a:ext cx="4800600" cy="3600450"/>
          </a:xfrm>
          <a:ln/>
        </p:spPr>
      </p:sp>
      <p:sp>
        <p:nvSpPr>
          <p:cNvPr id="17411" name="Rectangle 3"/>
          <p:cNvSpPr>
            <a:spLocks noGrp="1" noChangeArrowheads="1"/>
          </p:cNvSpPr>
          <p:nvPr>
            <p:ph type="body" idx="1"/>
          </p:nvPr>
        </p:nvSpPr>
        <p:spPr>
          <a:noFill/>
          <a:ln/>
        </p:spPr>
        <p:txBody>
          <a:bodyPr/>
          <a:lstStyle/>
          <a:p>
            <a:pPr eaLnBrk="1" hangingPunct="1"/>
            <a:endParaRPr lang="zh-CN" altLang="zh-CN" smtClean="0"/>
          </a:p>
        </p:txBody>
      </p:sp>
    </p:spTree>
    <p:extLst>
      <p:ext uri="{BB962C8B-B14F-4D97-AF65-F5344CB8AC3E}">
        <p14:creationId xmlns:p14="http://schemas.microsoft.com/office/powerpoint/2010/main" val="4569971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gif"/><Relationship Id="rId1" Type="http://schemas.openxmlformats.org/officeDocument/2006/relationships/slideMaster" Target="../slideMasters/slideMaster1.xml"/><Relationship Id="rId5" Type="http://schemas.openxmlformats.org/officeDocument/2006/relationships/image" Target="../media/image4.png"/><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gif"/><Relationship Id="rId1" Type="http://schemas.openxmlformats.org/officeDocument/2006/relationships/slideMaster" Target="../slideMasters/slideMaster1.xml"/><Relationship Id="rId5" Type="http://schemas.openxmlformats.org/officeDocument/2006/relationships/image" Target="../media/image6.png"/><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gif"/><Relationship Id="rId1" Type="http://schemas.openxmlformats.org/officeDocument/2006/relationships/slideMaster" Target="../slideMasters/slideMaster1.xml"/><Relationship Id="rId5" Type="http://schemas.openxmlformats.org/officeDocument/2006/relationships/image" Target="../media/image8.png"/><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gif"/><Relationship Id="rId1" Type="http://schemas.openxmlformats.org/officeDocument/2006/relationships/slideMaster" Target="../slideMasters/slideMaster1.xml"/><Relationship Id="rId5" Type="http://schemas.openxmlformats.org/officeDocument/2006/relationships/image" Target="../media/image10.png"/><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gif"/><Relationship Id="rId1" Type="http://schemas.openxmlformats.org/officeDocument/2006/relationships/slideMaster" Target="../slideMasters/slideMaster1.xml"/><Relationship Id="rId5" Type="http://schemas.openxmlformats.org/officeDocument/2006/relationships/image" Target="../media/image12.png"/><Relationship Id="rId4" Type="http://schemas.microsoft.com/office/2007/relationships/hdphoto" Target="../media/hdphoto1.wdp"/></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gif"/><Relationship Id="rId1" Type="http://schemas.openxmlformats.org/officeDocument/2006/relationships/slideMaster" Target="../slideMasters/slideMaster2.xml"/><Relationship Id="rId5" Type="http://schemas.openxmlformats.org/officeDocument/2006/relationships/image" Target="../media/image4.png"/><Relationship Id="rId4" Type="http://schemas.microsoft.com/office/2007/relationships/hdphoto" Target="../media/hdphoto1.wdp"/></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gif"/><Relationship Id="rId1" Type="http://schemas.openxmlformats.org/officeDocument/2006/relationships/slideMaster" Target="../slideMasters/slideMaster2.xml"/><Relationship Id="rId5" Type="http://schemas.openxmlformats.org/officeDocument/2006/relationships/image" Target="../media/image6.png"/><Relationship Id="rId4" Type="http://schemas.microsoft.com/office/2007/relationships/hdphoto" Target="../media/hdphoto1.wdp"/></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gif"/><Relationship Id="rId1" Type="http://schemas.openxmlformats.org/officeDocument/2006/relationships/slideMaster" Target="../slideMasters/slideMaster2.xml"/><Relationship Id="rId5" Type="http://schemas.openxmlformats.org/officeDocument/2006/relationships/image" Target="../media/image8.png"/><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gif"/><Relationship Id="rId1" Type="http://schemas.openxmlformats.org/officeDocument/2006/relationships/slideMaster" Target="../slideMasters/slideMaster2.xml"/><Relationship Id="rId5" Type="http://schemas.openxmlformats.org/officeDocument/2006/relationships/image" Target="../media/image10.png"/><Relationship Id="rId4" Type="http://schemas.microsoft.com/office/2007/relationships/hdphoto" Target="../media/hdphoto1.wdp"/></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gif"/><Relationship Id="rId1" Type="http://schemas.openxmlformats.org/officeDocument/2006/relationships/slideMaster" Target="../slideMasters/slideMaster2.xml"/><Relationship Id="rId5" Type="http://schemas.openxmlformats.org/officeDocument/2006/relationships/image" Target="../media/image12.png"/><Relationship Id="rId4" Type="http://schemas.microsoft.com/office/2007/relationships/hdphoto" Target="../media/hdphoto1.wdp"/></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gif"/><Relationship Id="rId1" Type="http://schemas.openxmlformats.org/officeDocument/2006/relationships/slideMaster" Target="../slideMasters/slideMaster3.xml"/><Relationship Id="rId5" Type="http://schemas.openxmlformats.org/officeDocument/2006/relationships/image" Target="../media/image4.png"/><Relationship Id="rId4" Type="http://schemas.microsoft.com/office/2007/relationships/hdphoto" Target="../media/hdphoto1.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gif"/><Relationship Id="rId1" Type="http://schemas.openxmlformats.org/officeDocument/2006/relationships/slideMaster" Target="../slideMasters/slideMaster3.xml"/><Relationship Id="rId5" Type="http://schemas.openxmlformats.org/officeDocument/2006/relationships/image" Target="../media/image6.png"/><Relationship Id="rId4" Type="http://schemas.microsoft.com/office/2007/relationships/hdphoto" Target="../media/hdphoto1.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gif"/><Relationship Id="rId1" Type="http://schemas.openxmlformats.org/officeDocument/2006/relationships/slideMaster" Target="../slideMasters/slideMaster3.xml"/><Relationship Id="rId5" Type="http://schemas.openxmlformats.org/officeDocument/2006/relationships/image" Target="../media/image8.png"/><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gif"/><Relationship Id="rId1" Type="http://schemas.openxmlformats.org/officeDocument/2006/relationships/slideMaster" Target="../slideMasters/slideMaster3.xml"/><Relationship Id="rId5" Type="http://schemas.openxmlformats.org/officeDocument/2006/relationships/image" Target="../media/image10.png"/><Relationship Id="rId4" Type="http://schemas.microsoft.com/office/2007/relationships/hdphoto" Target="../media/hdphoto1.wdp"/></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gif"/><Relationship Id="rId1" Type="http://schemas.openxmlformats.org/officeDocument/2006/relationships/slideMaster" Target="../slideMasters/slideMaster3.xml"/><Relationship Id="rId5" Type="http://schemas.openxmlformats.org/officeDocument/2006/relationships/image" Target="../media/image12.png"/><Relationship Id="rId4" Type="http://schemas.microsoft.com/office/2007/relationships/hdphoto" Target="../media/hdphoto1.wdp"/></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4_Title Slide">
    <p:spTree>
      <p:nvGrpSpPr>
        <p:cNvPr id="1" name=""/>
        <p:cNvGrpSpPr/>
        <p:nvPr/>
      </p:nvGrpSpPr>
      <p:grpSpPr>
        <a:xfrm>
          <a:off x="0" y="0"/>
          <a:ext cx="0" cy="0"/>
          <a:chOff x="0" y="0"/>
          <a:chExt cx="0" cy="0"/>
        </a:xfrm>
      </p:grpSpPr>
      <p:pic>
        <p:nvPicPr>
          <p:cNvPr id="15364" name="Picture 4" descr="\\10.81.250.100\wip\CORP\COR\_2011_Brand_Refresh\COR-P22374_Corp_PowerPoint_Template\Graphics\Lindsey_PPT build\elements\PPT_ORGBG_OP9.png"/>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9052" y="1"/>
            <a:ext cx="9163051" cy="6858001"/>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2" y="0"/>
            <a:ext cx="2789927" cy="6858000"/>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p:cNvGrpSpPr/>
          <p:nvPr userDrawn="1"/>
        </p:nvGrpSpPr>
        <p:grpSpPr>
          <a:xfrm>
            <a:off x="346838" y="457200"/>
            <a:ext cx="2309863" cy="474936"/>
            <a:chOff x="633159" y="6301141"/>
            <a:chExt cx="1771650" cy="381114"/>
          </a:xfrm>
        </p:grpSpPr>
        <p:sp>
          <p:nvSpPr>
            <p:cNvPr id="70" name="Text Box 129"/>
            <p:cNvSpPr txBox="1">
              <a:spLocks noChangeAspect="1" noChangeArrowheads="1"/>
            </p:cNvSpPr>
            <p:nvPr/>
          </p:nvSpPr>
          <p:spPr bwMode="black">
            <a:xfrm>
              <a:off x="2094626" y="6487368"/>
              <a:ext cx="310183" cy="123488"/>
            </a:xfrm>
            <a:prstGeom prst="rect">
              <a:avLst/>
            </a:prstGeom>
            <a:noFill/>
            <a:ln w="9525">
              <a:noFill/>
              <a:miter lim="800000"/>
              <a:headEnd/>
              <a:tailEnd/>
            </a:ln>
            <a:effectLst/>
          </p:spPr>
          <p:txBody>
            <a:bodyPr>
              <a:spAutoFit/>
            </a:bodyPr>
            <a:lstStyle/>
            <a:p>
              <a:r>
                <a:rPr lang="en-US" sz="400" b="1" dirty="0"/>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2"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gradFill flip="none" rotWithShape="1">
            <a:gsLst>
              <a:gs pos="0">
                <a:srgbClr val="A02908">
                  <a:alpha val="19000"/>
                </a:srgbClr>
              </a:gs>
              <a:gs pos="50000">
                <a:srgbClr val="F43E0C">
                  <a:alpha val="34000"/>
                </a:srgbClr>
              </a:gs>
              <a:gs pos="100000">
                <a:srgbClr val="FF7F15">
                  <a:alpha val="19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ounded Rectangle 15"/>
          <p:cNvSpPr/>
          <p:nvPr userDrawn="1"/>
        </p:nvSpPr>
        <p:spPr>
          <a:xfrm>
            <a:off x="6767513" y="6307711"/>
            <a:ext cx="2378759"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rgbClr val="BF300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4" name="Group 153"/>
          <p:cNvGrpSpPr/>
          <p:nvPr userDrawn="1"/>
        </p:nvGrpSpPr>
        <p:grpSpPr>
          <a:xfrm>
            <a:off x="7013477" y="4115724"/>
            <a:ext cx="1915027" cy="1923571"/>
            <a:chOff x="-1143000" y="1828800"/>
            <a:chExt cx="518410" cy="520723"/>
          </a:xfrm>
        </p:grpSpPr>
        <p:sp>
          <p:nvSpPr>
            <p:cNvPr id="155" name="Freeform 143"/>
            <p:cNvSpPr>
              <a:spLocks noChangeAspect="1"/>
            </p:cNvSpPr>
            <p:nvPr/>
          </p:nvSpPr>
          <p:spPr bwMode="black">
            <a:xfrm>
              <a:off x="-996018" y="1828800"/>
              <a:ext cx="174790" cy="95400"/>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56" name="Freeform 144"/>
            <p:cNvSpPr>
              <a:spLocks noChangeAspect="1"/>
            </p:cNvSpPr>
            <p:nvPr/>
          </p:nvSpPr>
          <p:spPr bwMode="black">
            <a:xfrm>
              <a:off x="-894720" y="1880475"/>
              <a:ext cx="170817" cy="9738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57" name="Freeform 145"/>
            <p:cNvSpPr>
              <a:spLocks noChangeAspect="1"/>
            </p:cNvSpPr>
            <p:nvPr/>
          </p:nvSpPr>
          <p:spPr bwMode="black">
            <a:xfrm>
              <a:off x="-799380" y="1930161"/>
              <a:ext cx="174790" cy="99375"/>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58" name="Freeform 146"/>
            <p:cNvSpPr>
              <a:spLocks noChangeAspect="1"/>
            </p:cNvSpPr>
            <p:nvPr/>
          </p:nvSpPr>
          <p:spPr bwMode="black">
            <a:xfrm>
              <a:off x="-946363" y="2019599"/>
              <a:ext cx="174790" cy="99375"/>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59" name="Freeform 147"/>
            <p:cNvSpPr>
              <a:spLocks noChangeAspect="1"/>
            </p:cNvSpPr>
            <p:nvPr/>
          </p:nvSpPr>
          <p:spPr bwMode="black">
            <a:xfrm>
              <a:off x="-847050" y="2073261"/>
              <a:ext cx="172803" cy="95400"/>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60" name="Freeform 148"/>
            <p:cNvSpPr>
              <a:spLocks noChangeAspect="1"/>
            </p:cNvSpPr>
            <p:nvPr/>
          </p:nvSpPr>
          <p:spPr bwMode="black">
            <a:xfrm>
              <a:off x="-1091357" y="2107048"/>
              <a:ext cx="170817" cy="101361"/>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61" name="Freeform 149"/>
            <p:cNvSpPr>
              <a:spLocks noChangeAspect="1"/>
            </p:cNvSpPr>
            <p:nvPr/>
          </p:nvSpPr>
          <p:spPr bwMode="black">
            <a:xfrm>
              <a:off x="-996018" y="2158723"/>
              <a:ext cx="174790" cy="99375"/>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62" name="Freeform 150"/>
            <p:cNvSpPr>
              <a:spLocks noChangeAspect="1"/>
            </p:cNvSpPr>
            <p:nvPr/>
          </p:nvSpPr>
          <p:spPr bwMode="black">
            <a:xfrm>
              <a:off x="-1143000" y="2250148"/>
              <a:ext cx="174790" cy="99375"/>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grpSp>
      <p:sp>
        <p:nvSpPr>
          <p:cNvPr id="37047" name="Rectangle 183"/>
          <p:cNvSpPr>
            <a:spLocks noGrp="1" noChangeArrowheads="1"/>
          </p:cNvSpPr>
          <p:nvPr>
            <p:ph type="subTitle" idx="1" hasCustomPrompt="1"/>
          </p:nvPr>
        </p:nvSpPr>
        <p:spPr bwMode="blackWhite">
          <a:xfrm>
            <a:off x="3044101"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38100" dir="5400000" algn="t" rotWithShape="0">
                    <a:prstClr val="black">
                      <a:alpha val="40000"/>
                    </a:prst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1" y="2609850"/>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tx1">
                      <a:lumMod val="85000"/>
                      <a:lumOff val="1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spTree>
    <p:extLst>
      <p:ext uri="{BB962C8B-B14F-4D97-AF65-F5344CB8AC3E}">
        <p14:creationId xmlns:p14="http://schemas.microsoft.com/office/powerpoint/2010/main" val="1208494877"/>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8_Title Slide">
    <p:spTree>
      <p:nvGrpSpPr>
        <p:cNvPr id="1" name=""/>
        <p:cNvGrpSpPr/>
        <p:nvPr/>
      </p:nvGrpSpPr>
      <p:grpSpPr>
        <a:xfrm>
          <a:off x="0" y="0"/>
          <a:ext cx="0" cy="0"/>
          <a:chOff x="0" y="0"/>
          <a:chExt cx="0" cy="0"/>
        </a:xfrm>
      </p:grpSpPr>
      <p:pic>
        <p:nvPicPr>
          <p:cNvPr id="4099" name="Picture 3" descr="C:\Users\rls02c\Desktop\newtemplate\Automotive_BG.gif"/>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9052" y="-2566"/>
            <a:ext cx="9163051" cy="6874216"/>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2" y="0"/>
            <a:ext cx="2789927" cy="6871650"/>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p:cNvGrpSpPr/>
          <p:nvPr userDrawn="1"/>
        </p:nvGrpSpPr>
        <p:grpSpPr>
          <a:xfrm>
            <a:off x="346838" y="457200"/>
            <a:ext cx="2309863" cy="474936"/>
            <a:chOff x="633159" y="6301141"/>
            <a:chExt cx="1771650" cy="381114"/>
          </a:xfrm>
        </p:grpSpPr>
        <p:sp>
          <p:nvSpPr>
            <p:cNvPr id="70" name="Text Box 129"/>
            <p:cNvSpPr txBox="1">
              <a:spLocks noChangeAspect="1" noChangeArrowheads="1"/>
            </p:cNvSpPr>
            <p:nvPr/>
          </p:nvSpPr>
          <p:spPr bwMode="black">
            <a:xfrm>
              <a:off x="2094626" y="6487368"/>
              <a:ext cx="310183" cy="123488"/>
            </a:xfrm>
            <a:prstGeom prst="rect">
              <a:avLst/>
            </a:prstGeom>
            <a:noFill/>
            <a:ln w="9525">
              <a:noFill/>
              <a:miter lim="800000"/>
              <a:headEnd/>
              <a:tailEnd/>
            </a:ln>
            <a:effectLst/>
          </p:spPr>
          <p:txBody>
            <a:bodyPr>
              <a:spAutoFit/>
            </a:bodyPr>
            <a:lstStyle/>
            <a:p>
              <a:r>
                <a:rPr lang="en-US" sz="400" b="1" dirty="0"/>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2"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ounded Rectangle 15"/>
          <p:cNvSpPr/>
          <p:nvPr userDrawn="1"/>
        </p:nvSpPr>
        <p:spPr>
          <a:xfrm>
            <a:off x="6767513" y="6307711"/>
            <a:ext cx="2378759"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chemeClr val="accent1">
              <a:lumMod val="5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37047" name="Rectangle 183"/>
          <p:cNvSpPr>
            <a:spLocks noGrp="1" noChangeArrowheads="1"/>
          </p:cNvSpPr>
          <p:nvPr>
            <p:ph type="subTitle" idx="1" hasCustomPrompt="1"/>
          </p:nvPr>
        </p:nvSpPr>
        <p:spPr bwMode="blackWhite">
          <a:xfrm>
            <a:off x="3044101"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50800" dir="5400000" sx="72000" sy="72000" algn="ctr" rotWithShape="0">
                    <a:srgbClr val="000000">
                      <a:alpha val="0"/>
                    </a:srgb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1" y="2609850"/>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accent4">
                      <a:satMod val="17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pic>
        <p:nvPicPr>
          <p:cNvPr id="4100" name="Picture 4" descr="C:\Users\rls02c\Desktop\newtemplate\Automotive_Generic_cutout_PPT.png"/>
          <p:cNvPicPr>
            <a:picLocks noChangeAspect="1" noChangeArrowheads="1"/>
          </p:cNvPicPr>
          <p:nvPr userDrawn="1"/>
        </p:nvPicPr>
        <p:blipFill rotWithShape="1">
          <a:blip r:embed="rId5" cstate="screen">
            <a:extLst>
              <a:ext uri="{28A0092B-C50C-407E-A947-70E740481C1C}">
                <a14:useLocalDpi xmlns:a14="http://schemas.microsoft.com/office/drawing/2010/main" val="0"/>
              </a:ext>
            </a:extLst>
          </a:blip>
          <a:srcRect b="57"/>
          <a:stretch/>
        </p:blipFill>
        <p:spPr bwMode="auto">
          <a:xfrm>
            <a:off x="5826705" y="3698544"/>
            <a:ext cx="3334547" cy="2878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98596"/>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6_Title Slide">
    <p:spTree>
      <p:nvGrpSpPr>
        <p:cNvPr id="1" name=""/>
        <p:cNvGrpSpPr/>
        <p:nvPr/>
      </p:nvGrpSpPr>
      <p:grpSpPr>
        <a:xfrm>
          <a:off x="0" y="0"/>
          <a:ext cx="0" cy="0"/>
          <a:chOff x="0" y="0"/>
          <a:chExt cx="0" cy="0"/>
        </a:xfrm>
      </p:grpSpPr>
      <p:pic>
        <p:nvPicPr>
          <p:cNvPr id="2050" name="Picture 2" descr="C:\Users\rls02c\Desktop\newtemplate\Networking_BG.gif"/>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9051" y="-2567"/>
            <a:ext cx="9163051" cy="6883743"/>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2" y="0"/>
            <a:ext cx="2789927" cy="6881176"/>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p:cNvGrpSpPr/>
          <p:nvPr userDrawn="1"/>
        </p:nvGrpSpPr>
        <p:grpSpPr>
          <a:xfrm>
            <a:off x="346838" y="457200"/>
            <a:ext cx="2309863" cy="474936"/>
            <a:chOff x="633159" y="6301141"/>
            <a:chExt cx="1771650" cy="381114"/>
          </a:xfrm>
        </p:grpSpPr>
        <p:sp>
          <p:nvSpPr>
            <p:cNvPr id="70" name="Text Box 129"/>
            <p:cNvSpPr txBox="1">
              <a:spLocks noChangeAspect="1" noChangeArrowheads="1"/>
            </p:cNvSpPr>
            <p:nvPr/>
          </p:nvSpPr>
          <p:spPr bwMode="black">
            <a:xfrm>
              <a:off x="2094626" y="6487368"/>
              <a:ext cx="310183" cy="123488"/>
            </a:xfrm>
            <a:prstGeom prst="rect">
              <a:avLst/>
            </a:prstGeom>
            <a:noFill/>
            <a:ln w="9525">
              <a:noFill/>
              <a:miter lim="800000"/>
              <a:headEnd/>
              <a:tailEnd/>
            </a:ln>
            <a:effectLst/>
          </p:spPr>
          <p:txBody>
            <a:bodyPr>
              <a:spAutoFit/>
            </a:bodyPr>
            <a:lstStyle/>
            <a:p>
              <a:r>
                <a:rPr lang="en-US" sz="400" b="1" dirty="0"/>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2"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solidFill>
            <a:srgbClr val="610303">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ounded Rectangle 15"/>
          <p:cNvSpPr/>
          <p:nvPr userDrawn="1"/>
        </p:nvSpPr>
        <p:spPr>
          <a:xfrm>
            <a:off x="6767513" y="6307711"/>
            <a:ext cx="2378759"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rgbClr val="940E14">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37047" name="Rectangle 183"/>
          <p:cNvSpPr>
            <a:spLocks noGrp="1" noChangeArrowheads="1"/>
          </p:cNvSpPr>
          <p:nvPr>
            <p:ph type="subTitle" idx="1" hasCustomPrompt="1"/>
          </p:nvPr>
        </p:nvSpPr>
        <p:spPr bwMode="blackWhite">
          <a:xfrm>
            <a:off x="3044101"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50800" dir="5400000" sx="72000" sy="72000" algn="ctr" rotWithShape="0">
                    <a:srgbClr val="000000">
                      <a:alpha val="0"/>
                    </a:srgb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1" y="2609850"/>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accent4">
                      <a:satMod val="17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pic>
        <p:nvPicPr>
          <p:cNvPr id="2051" name="Picture 3" descr="C:\Users\rls02c\Desktop\newtemplate\Networking_Generic_cutout_PPT.png"/>
          <p:cNvPicPr>
            <a:picLocks noChangeAspect="1" noChangeArrowheads="1"/>
          </p:cNvPicPr>
          <p:nvPr userDrawn="1"/>
        </p:nvPicPr>
        <p:blipFill rotWithShape="1">
          <a:blip r:embed="rId5" cstate="screen">
            <a:extLst>
              <a:ext uri="{28A0092B-C50C-407E-A947-70E740481C1C}">
                <a14:useLocalDpi xmlns:a14="http://schemas.microsoft.com/office/drawing/2010/main" val="0"/>
              </a:ext>
            </a:extLst>
          </a:blip>
          <a:srcRect b="44"/>
          <a:stretch/>
        </p:blipFill>
        <p:spPr bwMode="auto">
          <a:xfrm>
            <a:off x="6032313" y="3688663"/>
            <a:ext cx="3111689" cy="3135218"/>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userDrawn="1"/>
        </p:nvSpPr>
        <p:spPr>
          <a:xfrm>
            <a:off x="137756" y="5832565"/>
            <a:ext cx="1463862" cy="215444"/>
          </a:xfrm>
          <a:prstGeom prst="rect">
            <a:avLst/>
          </a:prstGeom>
          <a:noFill/>
        </p:spPr>
        <p:txBody>
          <a:bodyPr wrap="none" rtlCol="0">
            <a:spAutoFit/>
          </a:bodyPr>
          <a:lstStyle/>
          <a:p>
            <a:r>
              <a:rPr lang="en-US" sz="800" b="0" dirty="0" smtClean="0">
                <a:solidFill>
                  <a:schemeClr val="tx1">
                    <a:lumMod val="65000"/>
                    <a:lumOff val="35000"/>
                  </a:schemeClr>
                </a:solidFill>
              </a:rPr>
              <a:t>Confidential and</a:t>
            </a:r>
            <a:r>
              <a:rPr lang="en-US" sz="800" b="0" baseline="0" dirty="0" smtClean="0">
                <a:solidFill>
                  <a:schemeClr val="tx1">
                    <a:lumMod val="65000"/>
                    <a:lumOff val="35000"/>
                  </a:schemeClr>
                </a:solidFill>
              </a:rPr>
              <a:t> Proprietary</a:t>
            </a:r>
            <a:endParaRPr lang="en-US" sz="800" b="0" dirty="0">
              <a:solidFill>
                <a:schemeClr val="tx1">
                  <a:lumMod val="65000"/>
                  <a:lumOff val="35000"/>
                </a:schemeClr>
              </a:solidFill>
            </a:endParaRPr>
          </a:p>
        </p:txBody>
      </p:sp>
    </p:spTree>
    <p:extLst>
      <p:ext uri="{BB962C8B-B14F-4D97-AF65-F5344CB8AC3E}">
        <p14:creationId xmlns:p14="http://schemas.microsoft.com/office/powerpoint/2010/main" val="1095972880"/>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5_Title Slide">
    <p:spTree>
      <p:nvGrpSpPr>
        <p:cNvPr id="1" name=""/>
        <p:cNvGrpSpPr/>
        <p:nvPr/>
      </p:nvGrpSpPr>
      <p:grpSpPr>
        <a:xfrm>
          <a:off x="0" y="0"/>
          <a:ext cx="0" cy="0"/>
          <a:chOff x="0" y="0"/>
          <a:chExt cx="0" cy="0"/>
        </a:xfrm>
      </p:grpSpPr>
      <p:pic>
        <p:nvPicPr>
          <p:cNvPr id="1028" name="Picture 4" descr="C:\Users\rls02c\Desktop\newtemplate\industrial_BG2.gif"/>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9050" y="-2567"/>
            <a:ext cx="9163051" cy="6874216"/>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2" y="0"/>
            <a:ext cx="2789927" cy="6871649"/>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p:cNvGrpSpPr/>
          <p:nvPr userDrawn="1"/>
        </p:nvGrpSpPr>
        <p:grpSpPr>
          <a:xfrm>
            <a:off x="346838" y="457200"/>
            <a:ext cx="2309863" cy="474936"/>
            <a:chOff x="633159" y="6301141"/>
            <a:chExt cx="1771650" cy="381114"/>
          </a:xfrm>
        </p:grpSpPr>
        <p:sp>
          <p:nvSpPr>
            <p:cNvPr id="70" name="Text Box 129"/>
            <p:cNvSpPr txBox="1">
              <a:spLocks noChangeAspect="1" noChangeArrowheads="1"/>
            </p:cNvSpPr>
            <p:nvPr/>
          </p:nvSpPr>
          <p:spPr bwMode="black">
            <a:xfrm>
              <a:off x="2094626" y="6487368"/>
              <a:ext cx="310183" cy="123488"/>
            </a:xfrm>
            <a:prstGeom prst="rect">
              <a:avLst/>
            </a:prstGeom>
            <a:noFill/>
            <a:ln w="9525">
              <a:noFill/>
              <a:miter lim="800000"/>
              <a:headEnd/>
              <a:tailEnd/>
            </a:ln>
            <a:effectLst/>
          </p:spPr>
          <p:txBody>
            <a:bodyPr>
              <a:spAutoFit/>
            </a:bodyPr>
            <a:lstStyle/>
            <a:p>
              <a:r>
                <a:rPr lang="en-US" sz="400" b="1" dirty="0"/>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2"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solidFill>
            <a:schemeClr val="accent3">
              <a:lumMod val="50000"/>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ounded Rectangle 15"/>
          <p:cNvSpPr/>
          <p:nvPr userDrawn="1"/>
        </p:nvSpPr>
        <p:spPr>
          <a:xfrm>
            <a:off x="6767513" y="6307711"/>
            <a:ext cx="2378759"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chemeClr val="accent3">
              <a:lumMod val="75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37047" name="Rectangle 183"/>
          <p:cNvSpPr>
            <a:spLocks noGrp="1" noChangeArrowheads="1"/>
          </p:cNvSpPr>
          <p:nvPr>
            <p:ph type="subTitle" idx="1" hasCustomPrompt="1"/>
          </p:nvPr>
        </p:nvSpPr>
        <p:spPr bwMode="blackWhite">
          <a:xfrm>
            <a:off x="3044101"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50800" dir="5400000" sx="72000" sy="72000" algn="ctr" rotWithShape="0">
                    <a:srgbClr val="000000">
                      <a:alpha val="0"/>
                    </a:srgb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1" y="2609850"/>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accent4">
                      <a:satMod val="17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pic>
        <p:nvPicPr>
          <p:cNvPr id="1029" name="Picture 5" descr="C:\Users\rls02c\Desktop\newtemplate\Industrial_Generic_cutout_PPT.png"/>
          <p:cNvPicPr>
            <a:picLocks noChangeAspect="1" noChangeArrowheads="1"/>
          </p:cNvPicPr>
          <p:nvPr userDrawn="1"/>
        </p:nvPicPr>
        <p:blipFill rotWithShape="1">
          <a:blip r:embed="rId5" cstate="screen">
            <a:extLst>
              <a:ext uri="{28A0092B-C50C-407E-A947-70E740481C1C}">
                <a14:useLocalDpi xmlns:a14="http://schemas.microsoft.com/office/drawing/2010/main" val="0"/>
              </a:ext>
            </a:extLst>
          </a:blip>
          <a:stretch/>
        </p:blipFill>
        <p:spPr bwMode="auto">
          <a:xfrm>
            <a:off x="6007133" y="3434543"/>
            <a:ext cx="3154121" cy="3197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9957277"/>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7_Title Slide">
    <p:spTree>
      <p:nvGrpSpPr>
        <p:cNvPr id="1" name=""/>
        <p:cNvGrpSpPr/>
        <p:nvPr/>
      </p:nvGrpSpPr>
      <p:grpSpPr>
        <a:xfrm>
          <a:off x="0" y="0"/>
          <a:ext cx="0" cy="0"/>
          <a:chOff x="0" y="0"/>
          <a:chExt cx="0" cy="0"/>
        </a:xfrm>
      </p:grpSpPr>
      <p:pic>
        <p:nvPicPr>
          <p:cNvPr id="3074" name="Picture 2" descr="C:\Users\rls02c\Desktop\newtemplate\Consumer_BG.gif"/>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9051" y="-2566"/>
            <a:ext cx="9163051" cy="6874214"/>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2" y="0"/>
            <a:ext cx="2789927" cy="6871648"/>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p:cNvGrpSpPr/>
          <p:nvPr userDrawn="1"/>
        </p:nvGrpSpPr>
        <p:grpSpPr>
          <a:xfrm>
            <a:off x="346838" y="457200"/>
            <a:ext cx="2309863" cy="474936"/>
            <a:chOff x="633159" y="6301141"/>
            <a:chExt cx="1771650" cy="381114"/>
          </a:xfrm>
        </p:grpSpPr>
        <p:sp>
          <p:nvSpPr>
            <p:cNvPr id="70" name="Text Box 129"/>
            <p:cNvSpPr txBox="1">
              <a:spLocks noChangeAspect="1" noChangeArrowheads="1"/>
            </p:cNvSpPr>
            <p:nvPr/>
          </p:nvSpPr>
          <p:spPr bwMode="black">
            <a:xfrm>
              <a:off x="2094626" y="6487368"/>
              <a:ext cx="310183" cy="123488"/>
            </a:xfrm>
            <a:prstGeom prst="rect">
              <a:avLst/>
            </a:prstGeom>
            <a:noFill/>
            <a:ln w="9525">
              <a:noFill/>
              <a:miter lim="800000"/>
              <a:headEnd/>
              <a:tailEnd/>
            </a:ln>
            <a:effectLst/>
          </p:spPr>
          <p:txBody>
            <a:bodyPr>
              <a:spAutoFit/>
            </a:bodyPr>
            <a:lstStyle/>
            <a:p>
              <a:r>
                <a:rPr lang="en-US" sz="400" b="1" dirty="0"/>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2"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solidFill>
            <a:srgbClr val="22204C">
              <a:alpha val="2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ounded Rectangle 15"/>
          <p:cNvSpPr/>
          <p:nvPr userDrawn="1"/>
        </p:nvSpPr>
        <p:spPr>
          <a:xfrm>
            <a:off x="6767513" y="6307711"/>
            <a:ext cx="2378759"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chemeClr val="accent6">
              <a:lumMod val="75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37047" name="Rectangle 183"/>
          <p:cNvSpPr>
            <a:spLocks noGrp="1" noChangeArrowheads="1"/>
          </p:cNvSpPr>
          <p:nvPr>
            <p:ph type="subTitle" idx="1" hasCustomPrompt="1"/>
          </p:nvPr>
        </p:nvSpPr>
        <p:spPr bwMode="blackWhite">
          <a:xfrm>
            <a:off x="3044101"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50800" dir="5400000" sx="72000" sy="72000" algn="ctr" rotWithShape="0">
                    <a:srgbClr val="000000">
                      <a:alpha val="0"/>
                    </a:srgb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1" y="2609850"/>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accent4">
                      <a:satMod val="17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pic>
        <p:nvPicPr>
          <p:cNvPr id="3075" name="Picture 3" descr="C:\Users\rls02c\Desktop\newtemplate\Consumer_Generic_cutout_PPT.png"/>
          <p:cNvPicPr>
            <a:picLocks noChangeAspect="1" noChangeArrowheads="1"/>
          </p:cNvPicPr>
          <p:nvPr userDrawn="1"/>
        </p:nvPicPr>
        <p:blipFill rotWithShape="1">
          <a:blip r:embed="rId5" cstate="screen">
            <a:extLst>
              <a:ext uri="{28A0092B-C50C-407E-A947-70E740481C1C}">
                <a14:useLocalDpi xmlns:a14="http://schemas.microsoft.com/office/drawing/2010/main" val="0"/>
              </a:ext>
            </a:extLst>
          </a:blip>
          <a:stretch/>
        </p:blipFill>
        <p:spPr bwMode="auto">
          <a:xfrm>
            <a:off x="6629401" y="3605491"/>
            <a:ext cx="2531852" cy="3220083"/>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userDrawn="1"/>
        </p:nvSpPr>
        <p:spPr>
          <a:xfrm>
            <a:off x="137756" y="5832565"/>
            <a:ext cx="1463862" cy="215444"/>
          </a:xfrm>
          <a:prstGeom prst="rect">
            <a:avLst/>
          </a:prstGeom>
          <a:noFill/>
        </p:spPr>
        <p:txBody>
          <a:bodyPr wrap="none" rtlCol="0">
            <a:spAutoFit/>
          </a:bodyPr>
          <a:lstStyle/>
          <a:p>
            <a:r>
              <a:rPr lang="en-US" sz="800" b="0" dirty="0" smtClean="0">
                <a:solidFill>
                  <a:schemeClr val="tx1">
                    <a:lumMod val="65000"/>
                    <a:lumOff val="35000"/>
                  </a:schemeClr>
                </a:solidFill>
              </a:rPr>
              <a:t>Confidential and</a:t>
            </a:r>
            <a:r>
              <a:rPr lang="en-US" sz="800" b="0" baseline="0" dirty="0" smtClean="0">
                <a:solidFill>
                  <a:schemeClr val="tx1">
                    <a:lumMod val="65000"/>
                    <a:lumOff val="35000"/>
                  </a:schemeClr>
                </a:solidFill>
              </a:rPr>
              <a:t> Proprietary</a:t>
            </a:r>
            <a:endParaRPr lang="en-US" sz="800" b="0" dirty="0">
              <a:solidFill>
                <a:schemeClr val="tx1">
                  <a:lumMod val="65000"/>
                  <a:lumOff val="35000"/>
                </a:schemeClr>
              </a:solidFill>
            </a:endParaRPr>
          </a:p>
        </p:txBody>
      </p:sp>
    </p:spTree>
    <p:extLst>
      <p:ext uri="{BB962C8B-B14F-4D97-AF65-F5344CB8AC3E}">
        <p14:creationId xmlns:p14="http://schemas.microsoft.com/office/powerpoint/2010/main" val="4216657804"/>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9_Title Slide">
    <p:spTree>
      <p:nvGrpSpPr>
        <p:cNvPr id="1" name=""/>
        <p:cNvGrpSpPr/>
        <p:nvPr/>
      </p:nvGrpSpPr>
      <p:grpSpPr>
        <a:xfrm>
          <a:off x="0" y="0"/>
          <a:ext cx="0" cy="0"/>
          <a:chOff x="0" y="0"/>
          <a:chExt cx="0" cy="0"/>
        </a:xfrm>
      </p:grpSpPr>
      <p:pic>
        <p:nvPicPr>
          <p:cNvPr id="2050" name="Picture 2" descr="C:\Users\rls02c\Desktop\newtemplate\Enabling_BG.gif"/>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9052" y="-2567"/>
            <a:ext cx="9163051" cy="6874215"/>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2" y="0"/>
            <a:ext cx="2789927" cy="6871648"/>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p:cNvGrpSpPr/>
          <p:nvPr userDrawn="1"/>
        </p:nvGrpSpPr>
        <p:grpSpPr>
          <a:xfrm>
            <a:off x="346838" y="457200"/>
            <a:ext cx="2309863" cy="474936"/>
            <a:chOff x="633159" y="6301141"/>
            <a:chExt cx="1771650" cy="381114"/>
          </a:xfrm>
        </p:grpSpPr>
        <p:sp>
          <p:nvSpPr>
            <p:cNvPr id="70" name="Text Box 129"/>
            <p:cNvSpPr txBox="1">
              <a:spLocks noChangeAspect="1" noChangeArrowheads="1"/>
            </p:cNvSpPr>
            <p:nvPr/>
          </p:nvSpPr>
          <p:spPr bwMode="black">
            <a:xfrm>
              <a:off x="2094626" y="6487368"/>
              <a:ext cx="310183" cy="123488"/>
            </a:xfrm>
            <a:prstGeom prst="rect">
              <a:avLst/>
            </a:prstGeom>
            <a:noFill/>
            <a:ln w="9525">
              <a:noFill/>
              <a:miter lim="800000"/>
              <a:headEnd/>
              <a:tailEnd/>
            </a:ln>
            <a:effectLst/>
          </p:spPr>
          <p:txBody>
            <a:bodyPr>
              <a:spAutoFit/>
            </a:bodyPr>
            <a:lstStyle/>
            <a:p>
              <a:r>
                <a:rPr lang="en-US" sz="400" b="1" dirty="0"/>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2"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solidFill>
            <a:srgbClr val="FCA904">
              <a:alpha val="2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ounded Rectangle 15"/>
          <p:cNvSpPr/>
          <p:nvPr userDrawn="1"/>
        </p:nvSpPr>
        <p:spPr>
          <a:xfrm>
            <a:off x="6767513" y="6307711"/>
            <a:ext cx="2378759"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rgbClr val="BE6402">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37047" name="Rectangle 183"/>
          <p:cNvSpPr>
            <a:spLocks noGrp="1" noChangeArrowheads="1"/>
          </p:cNvSpPr>
          <p:nvPr>
            <p:ph type="subTitle" idx="1" hasCustomPrompt="1"/>
          </p:nvPr>
        </p:nvSpPr>
        <p:spPr bwMode="blackWhite">
          <a:xfrm>
            <a:off x="3044101"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50800" dir="5400000" sx="72000" sy="72000" algn="ctr" rotWithShape="0">
                    <a:srgbClr val="000000">
                      <a:alpha val="0"/>
                    </a:srgb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1" y="2609850"/>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accent4">
                      <a:satMod val="17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pic>
        <p:nvPicPr>
          <p:cNvPr id="2051" name="Picture 3" descr="C:\Users\rls02c\Desktop\newtemplate\Enabling_Generic_vector_ppt.png"/>
          <p:cNvPicPr>
            <a:picLocks noChangeAspect="1" noChangeArrowheads="1"/>
          </p:cNvPicPr>
          <p:nvPr userDrawn="1"/>
        </p:nvPicPr>
        <p:blipFill rotWithShape="1">
          <a:blip r:embed="rId5" cstate="screen">
            <a:extLst>
              <a:ext uri="{28A0092B-C50C-407E-A947-70E740481C1C}">
                <a14:useLocalDpi xmlns:a14="http://schemas.microsoft.com/office/drawing/2010/main" val="0"/>
              </a:ext>
            </a:extLst>
          </a:blip>
          <a:stretch/>
        </p:blipFill>
        <p:spPr bwMode="auto">
          <a:xfrm flipH="1">
            <a:off x="6083378" y="3848100"/>
            <a:ext cx="3060623" cy="3435202"/>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userDrawn="1"/>
        </p:nvSpPr>
        <p:spPr>
          <a:xfrm>
            <a:off x="137756" y="5832565"/>
            <a:ext cx="1463862" cy="215444"/>
          </a:xfrm>
          <a:prstGeom prst="rect">
            <a:avLst/>
          </a:prstGeom>
          <a:noFill/>
        </p:spPr>
        <p:txBody>
          <a:bodyPr wrap="none" rtlCol="0">
            <a:spAutoFit/>
          </a:bodyPr>
          <a:lstStyle/>
          <a:p>
            <a:r>
              <a:rPr lang="en-US" sz="800" b="0" dirty="0" smtClean="0">
                <a:solidFill>
                  <a:schemeClr val="tx1">
                    <a:lumMod val="65000"/>
                    <a:lumOff val="35000"/>
                  </a:schemeClr>
                </a:solidFill>
              </a:rPr>
              <a:t>Confidential and</a:t>
            </a:r>
            <a:r>
              <a:rPr lang="en-US" sz="800" b="0" baseline="0" dirty="0" smtClean="0">
                <a:solidFill>
                  <a:schemeClr val="tx1">
                    <a:lumMod val="65000"/>
                    <a:lumOff val="35000"/>
                  </a:schemeClr>
                </a:solidFill>
              </a:rPr>
              <a:t> Proprietary</a:t>
            </a:r>
            <a:endParaRPr lang="en-US" sz="800" b="0" dirty="0">
              <a:solidFill>
                <a:schemeClr val="tx1">
                  <a:lumMod val="65000"/>
                  <a:lumOff val="35000"/>
                </a:schemeClr>
              </a:solidFill>
            </a:endParaRPr>
          </a:p>
        </p:txBody>
      </p:sp>
    </p:spTree>
    <p:extLst>
      <p:ext uri="{BB962C8B-B14F-4D97-AF65-F5344CB8AC3E}">
        <p14:creationId xmlns:p14="http://schemas.microsoft.com/office/powerpoint/2010/main" val="413596236"/>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4" name="Rectangle 226"/>
          <p:cNvSpPr>
            <a:spLocks noGrp="1" noChangeArrowheads="1"/>
          </p:cNvSpPr>
          <p:nvPr>
            <p:ph type="title"/>
          </p:nvPr>
        </p:nvSpPr>
        <p:spPr bwMode="auto">
          <a:xfrm>
            <a:off x="1102550" y="452164"/>
            <a:ext cx="7747265"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46" name="Text Placeholder 45"/>
          <p:cNvSpPr>
            <a:spLocks noGrp="1"/>
          </p:cNvSpPr>
          <p:nvPr>
            <p:ph type="body" sz="quarter" idx="10"/>
          </p:nvPr>
        </p:nvSpPr>
        <p:spPr>
          <a:xfrm>
            <a:off x="1102550" y="1238251"/>
            <a:ext cx="7746111" cy="466724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4" name="Rectangle 226"/>
          <p:cNvSpPr>
            <a:spLocks noGrp="1" noChangeArrowheads="1"/>
          </p:cNvSpPr>
          <p:nvPr>
            <p:ph type="title"/>
          </p:nvPr>
        </p:nvSpPr>
        <p:spPr bwMode="auto">
          <a:xfrm>
            <a:off x="1102550" y="452164"/>
            <a:ext cx="7747265"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46" name="Text Placeholder 45"/>
          <p:cNvSpPr>
            <a:spLocks noGrp="1"/>
          </p:cNvSpPr>
          <p:nvPr>
            <p:ph type="body" sz="quarter" idx="10"/>
          </p:nvPr>
        </p:nvSpPr>
        <p:spPr>
          <a:xfrm>
            <a:off x="1102550" y="1238251"/>
            <a:ext cx="4812476" cy="466724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Picture Placeholder 2"/>
          <p:cNvSpPr>
            <a:spLocks noGrp="1"/>
          </p:cNvSpPr>
          <p:nvPr>
            <p:ph type="pic" sz="quarter" idx="11"/>
          </p:nvPr>
        </p:nvSpPr>
        <p:spPr>
          <a:xfrm>
            <a:off x="6041201" y="1238249"/>
            <a:ext cx="2809875" cy="1428750"/>
          </a:xfrm>
        </p:spPr>
        <p:txBody>
          <a:bodyPr>
            <a:normAutofit/>
          </a:bodyPr>
          <a:lstStyle>
            <a:lvl1pPr marL="0" indent="0" algn="ctr">
              <a:buNone/>
              <a:defRPr sz="1700">
                <a:solidFill>
                  <a:schemeClr val="tx1">
                    <a:lumMod val="85000"/>
                    <a:lumOff val="15000"/>
                  </a:schemeClr>
                </a:solidFill>
              </a:defRPr>
            </a:lvl1pPr>
          </a:lstStyle>
          <a:p>
            <a:endParaRPr lang="en-US" dirty="0"/>
          </a:p>
        </p:txBody>
      </p:sp>
      <p:sp>
        <p:nvSpPr>
          <p:cNvPr id="5" name="Picture Placeholder 2"/>
          <p:cNvSpPr>
            <a:spLocks noGrp="1"/>
          </p:cNvSpPr>
          <p:nvPr>
            <p:ph type="pic" sz="quarter" idx="12"/>
          </p:nvPr>
        </p:nvSpPr>
        <p:spPr>
          <a:xfrm>
            <a:off x="6041201" y="2781299"/>
            <a:ext cx="2809875" cy="1514475"/>
          </a:xfrm>
        </p:spPr>
        <p:txBody>
          <a:bodyPr>
            <a:normAutofit/>
          </a:bodyPr>
          <a:lstStyle>
            <a:lvl1pPr marL="0" indent="0" algn="ctr">
              <a:buNone/>
              <a:defRPr sz="1700">
                <a:solidFill>
                  <a:schemeClr val="tx1">
                    <a:lumMod val="85000"/>
                    <a:lumOff val="15000"/>
                  </a:schemeClr>
                </a:solidFill>
              </a:defRPr>
            </a:lvl1pPr>
          </a:lstStyle>
          <a:p>
            <a:endParaRPr lang="en-US" dirty="0"/>
          </a:p>
        </p:txBody>
      </p:sp>
      <p:sp>
        <p:nvSpPr>
          <p:cNvPr id="6" name="Picture Placeholder 2"/>
          <p:cNvSpPr>
            <a:spLocks noGrp="1"/>
          </p:cNvSpPr>
          <p:nvPr>
            <p:ph type="pic" sz="quarter" idx="13"/>
          </p:nvPr>
        </p:nvSpPr>
        <p:spPr>
          <a:xfrm>
            <a:off x="6041201" y="4400549"/>
            <a:ext cx="2809875" cy="1514475"/>
          </a:xfrm>
        </p:spPr>
        <p:txBody>
          <a:bodyPr>
            <a:normAutofit/>
          </a:bodyPr>
          <a:lstStyle>
            <a:lvl1pPr marL="0" indent="0" algn="ctr">
              <a:buNone/>
              <a:defRPr sz="1700">
                <a:solidFill>
                  <a:schemeClr val="tx1">
                    <a:lumMod val="85000"/>
                    <a:lumOff val="15000"/>
                  </a:schemeClr>
                </a:solidFill>
              </a:defRPr>
            </a:lvl1pPr>
          </a:lstStyle>
          <a:p>
            <a:endParaRPr lang="en-US" dirty="0"/>
          </a:p>
        </p:txBody>
      </p:sp>
    </p:spTree>
    <p:extLst>
      <p:ext uri="{BB962C8B-B14F-4D97-AF65-F5344CB8AC3E}">
        <p14:creationId xmlns:p14="http://schemas.microsoft.com/office/powerpoint/2010/main" val="4242550171"/>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4" name="Rectangle 226"/>
          <p:cNvSpPr>
            <a:spLocks noGrp="1" noChangeArrowheads="1"/>
          </p:cNvSpPr>
          <p:nvPr>
            <p:ph type="title"/>
          </p:nvPr>
        </p:nvSpPr>
        <p:spPr bwMode="auto">
          <a:xfrm>
            <a:off x="1102550" y="452164"/>
            <a:ext cx="7747265"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3" name="Table Placeholder 2"/>
          <p:cNvSpPr>
            <a:spLocks noGrp="1"/>
          </p:cNvSpPr>
          <p:nvPr>
            <p:ph type="tbl" sz="quarter" idx="10"/>
          </p:nvPr>
        </p:nvSpPr>
        <p:spPr>
          <a:xfrm>
            <a:off x="1106489" y="1233489"/>
            <a:ext cx="7739063" cy="4646612"/>
          </a:xfrm>
        </p:spPr>
        <p:txBody>
          <a:bodyPr/>
          <a:lstStyle>
            <a:lvl1pPr marL="0" indent="0">
              <a:buNone/>
              <a:defRPr/>
            </a:lvl1pPr>
          </a:lstStyle>
          <a:p>
            <a:endParaRPr lang="en-US" dirty="0"/>
          </a:p>
        </p:txBody>
      </p:sp>
    </p:spTree>
    <p:extLst>
      <p:ext uri="{BB962C8B-B14F-4D97-AF65-F5344CB8AC3E}">
        <p14:creationId xmlns:p14="http://schemas.microsoft.com/office/powerpoint/2010/main" val="4135014143"/>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16" name="Rectangle 15"/>
          <p:cNvSpPr/>
          <p:nvPr userDrawn="1"/>
        </p:nvSpPr>
        <p:spPr>
          <a:xfrm>
            <a:off x="4890977" y="2349796"/>
            <a:ext cx="3668233" cy="3668233"/>
          </a:xfrm>
          <a:prstGeom prst="rect">
            <a:avLst/>
          </a:prstGeom>
          <a:gradFill>
            <a:gsLst>
              <a:gs pos="0">
                <a:schemeClr val="bg1">
                  <a:alpha val="0"/>
                </a:schemeClr>
              </a:gs>
              <a:gs pos="80000">
                <a:schemeClr val="accent4">
                  <a:lumMod val="20000"/>
                  <a:lumOff val="80000"/>
                </a:schemeClr>
              </a:gs>
              <a:gs pos="100000">
                <a:schemeClr val="accent4">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111102" y="2349796"/>
            <a:ext cx="3668233" cy="3668233"/>
          </a:xfrm>
          <a:prstGeom prst="rect">
            <a:avLst/>
          </a:prstGeom>
          <a:gradFill>
            <a:gsLst>
              <a:gs pos="0">
                <a:schemeClr val="bg1">
                  <a:alpha val="0"/>
                </a:schemeClr>
              </a:gs>
              <a:gs pos="80000">
                <a:schemeClr val="accent4">
                  <a:lumMod val="20000"/>
                  <a:lumOff val="80000"/>
                </a:schemeClr>
              </a:gs>
              <a:gs pos="100000">
                <a:schemeClr val="accent4">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226"/>
          <p:cNvSpPr>
            <a:spLocks noGrp="1" noChangeArrowheads="1"/>
          </p:cNvSpPr>
          <p:nvPr>
            <p:ph type="title"/>
          </p:nvPr>
        </p:nvSpPr>
        <p:spPr bwMode="auto">
          <a:xfrm>
            <a:off x="1102550" y="452164"/>
            <a:ext cx="7747265"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4" name="Text Placeholder 3"/>
          <p:cNvSpPr>
            <a:spLocks noGrp="1"/>
          </p:cNvSpPr>
          <p:nvPr>
            <p:ph type="body" sz="quarter" idx="10"/>
          </p:nvPr>
        </p:nvSpPr>
        <p:spPr>
          <a:xfrm>
            <a:off x="1105677" y="2498356"/>
            <a:ext cx="3657711" cy="296703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ext Placeholder 3"/>
          <p:cNvSpPr>
            <a:spLocks noGrp="1"/>
          </p:cNvSpPr>
          <p:nvPr>
            <p:ph type="body" sz="quarter" idx="11"/>
          </p:nvPr>
        </p:nvSpPr>
        <p:spPr>
          <a:xfrm>
            <a:off x="4890977" y="2498356"/>
            <a:ext cx="3657600" cy="296703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ext Placeholder 10"/>
          <p:cNvSpPr>
            <a:spLocks noGrp="1"/>
          </p:cNvSpPr>
          <p:nvPr>
            <p:ph type="body" sz="quarter" idx="12" hasCustomPrompt="1"/>
          </p:nvPr>
        </p:nvSpPr>
        <p:spPr>
          <a:xfrm>
            <a:off x="1106488" y="1722438"/>
            <a:ext cx="3657600" cy="548640"/>
          </a:xfrm>
        </p:spPr>
        <p:style>
          <a:lnRef idx="1">
            <a:schemeClr val="accent4"/>
          </a:lnRef>
          <a:fillRef idx="3">
            <a:schemeClr val="accent4"/>
          </a:fillRef>
          <a:effectRef idx="2">
            <a:schemeClr val="accent4"/>
          </a:effectRef>
          <a:fontRef idx="none"/>
        </p:style>
        <p:txBody>
          <a:bodyPr anchor="ctr">
            <a:normAutofit/>
          </a:bodyPr>
          <a:lstStyle>
            <a:lvl1pPr marL="0" marR="0" indent="0" algn="ctr" defTabSz="914400" rtl="0" eaLnBrk="1" fontAlgn="base" latinLnBrk="0" hangingPunct="1">
              <a:lnSpc>
                <a:spcPts val="2300"/>
              </a:lnSpc>
              <a:spcBef>
                <a:spcPts val="800"/>
              </a:spcBef>
              <a:spcAft>
                <a:spcPts val="0"/>
              </a:spcAft>
              <a:buClr>
                <a:schemeClr val="tx1">
                  <a:lumMod val="85000"/>
                  <a:lumOff val="15000"/>
                </a:schemeClr>
              </a:buClr>
              <a:buSzPct val="80000"/>
              <a:buFont typeface="Arial" pitchFamily="34" charset="0"/>
              <a:buNone/>
              <a:tabLst/>
              <a:defRPr sz="2300">
                <a:solidFill>
                  <a:schemeClr val="bg1"/>
                </a:solidFill>
                <a:effectLst>
                  <a:outerShdw blurRad="50800" dist="38100" dir="5400000" algn="t" rotWithShape="0">
                    <a:prstClr val="black">
                      <a:alpha val="40000"/>
                    </a:prstClr>
                  </a:outerShdw>
                </a:effectLst>
              </a:defRPr>
            </a:lvl1pPr>
          </a:lstStyle>
          <a:p>
            <a:pPr marL="0" marR="0" lvl="0" indent="0" algn="ctr" defTabSz="914400" rtl="0" eaLnBrk="1" fontAlgn="base" latinLnBrk="0" hangingPunct="1">
              <a:lnSpc>
                <a:spcPts val="2300"/>
              </a:lnSpc>
              <a:spcBef>
                <a:spcPts val="800"/>
              </a:spcBef>
              <a:spcAft>
                <a:spcPts val="0"/>
              </a:spcAft>
              <a:buClr>
                <a:schemeClr val="tx1">
                  <a:lumMod val="85000"/>
                  <a:lumOff val="15000"/>
                </a:schemeClr>
              </a:buClr>
              <a:buSzPct val="80000"/>
              <a:buFont typeface="Arial" pitchFamily="34" charset="0"/>
              <a:buNone/>
              <a:tabLst/>
              <a:defRPr/>
            </a:pPr>
            <a:r>
              <a:rPr lang="en-US" dirty="0" smtClean="0"/>
              <a:t>Click to edit Title</a:t>
            </a:r>
          </a:p>
        </p:txBody>
      </p:sp>
      <p:sp>
        <p:nvSpPr>
          <p:cNvPr id="15" name="Text Placeholder 10"/>
          <p:cNvSpPr>
            <a:spLocks noGrp="1"/>
          </p:cNvSpPr>
          <p:nvPr>
            <p:ph type="body" sz="quarter" idx="13" hasCustomPrompt="1"/>
          </p:nvPr>
        </p:nvSpPr>
        <p:spPr>
          <a:xfrm>
            <a:off x="4891679" y="1722438"/>
            <a:ext cx="3657600" cy="548640"/>
          </a:xfrm>
        </p:spPr>
        <p:style>
          <a:lnRef idx="1">
            <a:schemeClr val="accent4"/>
          </a:lnRef>
          <a:fillRef idx="3">
            <a:schemeClr val="accent4"/>
          </a:fillRef>
          <a:effectRef idx="2">
            <a:schemeClr val="accent4"/>
          </a:effectRef>
          <a:fontRef idx="none"/>
        </p:style>
        <p:txBody>
          <a:bodyPr anchor="ctr">
            <a:normAutofit/>
          </a:bodyPr>
          <a:lstStyle>
            <a:lvl1pPr marL="0" marR="0" indent="0" algn="ctr" defTabSz="914400" rtl="0" eaLnBrk="1" fontAlgn="base" latinLnBrk="0" hangingPunct="1">
              <a:lnSpc>
                <a:spcPts val="2300"/>
              </a:lnSpc>
              <a:spcBef>
                <a:spcPts val="800"/>
              </a:spcBef>
              <a:spcAft>
                <a:spcPts val="0"/>
              </a:spcAft>
              <a:buClr>
                <a:schemeClr val="tx1">
                  <a:lumMod val="85000"/>
                  <a:lumOff val="15000"/>
                </a:schemeClr>
              </a:buClr>
              <a:buSzPct val="80000"/>
              <a:buFont typeface="Arial" pitchFamily="34" charset="0"/>
              <a:buNone/>
              <a:tabLst/>
              <a:defRPr sz="2300">
                <a:solidFill>
                  <a:schemeClr val="bg1"/>
                </a:solidFill>
                <a:effectLst>
                  <a:outerShdw blurRad="50800" dist="38100" dir="5400000" algn="t" rotWithShape="0">
                    <a:prstClr val="black">
                      <a:alpha val="40000"/>
                    </a:prstClr>
                  </a:outerShdw>
                </a:effectLst>
              </a:defRPr>
            </a:lvl1pPr>
          </a:lstStyle>
          <a:p>
            <a:pPr marL="0" marR="0" lvl="0" indent="0" algn="ctr" defTabSz="914400" rtl="0" eaLnBrk="1" fontAlgn="base" latinLnBrk="0" hangingPunct="1">
              <a:lnSpc>
                <a:spcPts val="2300"/>
              </a:lnSpc>
              <a:spcBef>
                <a:spcPts val="800"/>
              </a:spcBef>
              <a:spcAft>
                <a:spcPts val="0"/>
              </a:spcAft>
              <a:buClr>
                <a:schemeClr val="tx1">
                  <a:lumMod val="85000"/>
                  <a:lumOff val="15000"/>
                </a:schemeClr>
              </a:buClr>
              <a:buSzPct val="80000"/>
              <a:buFont typeface="Arial" pitchFamily="34" charset="0"/>
              <a:buNone/>
              <a:tabLst/>
              <a:defRPr/>
            </a:pPr>
            <a:r>
              <a:rPr lang="en-US" dirty="0" smtClean="0"/>
              <a:t>Click to edit Title</a:t>
            </a:r>
          </a:p>
        </p:txBody>
      </p:sp>
    </p:spTree>
    <p:extLst>
      <p:ext uri="{BB962C8B-B14F-4D97-AF65-F5344CB8AC3E}">
        <p14:creationId xmlns:p14="http://schemas.microsoft.com/office/powerpoint/2010/main" val="2442967766"/>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Rectangle 1"/>
          <p:cNvSpPr/>
          <p:nvPr userDrawn="1"/>
        </p:nvSpPr>
        <p:spPr>
          <a:xfrm>
            <a:off x="1105787" y="2349796"/>
            <a:ext cx="2519916" cy="3668233"/>
          </a:xfrm>
          <a:prstGeom prst="rect">
            <a:avLst/>
          </a:prstGeom>
          <a:gradFill>
            <a:gsLst>
              <a:gs pos="0">
                <a:schemeClr val="bg1">
                  <a:alpha val="0"/>
                </a:schemeClr>
              </a:gs>
              <a:gs pos="80000">
                <a:schemeClr val="accent4">
                  <a:lumMod val="20000"/>
                  <a:lumOff val="80000"/>
                </a:schemeClr>
              </a:gs>
              <a:gs pos="100000">
                <a:schemeClr val="accent4">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3721395" y="2349796"/>
            <a:ext cx="2519916" cy="3668233"/>
          </a:xfrm>
          <a:prstGeom prst="rect">
            <a:avLst/>
          </a:prstGeom>
          <a:gradFill>
            <a:gsLst>
              <a:gs pos="0">
                <a:schemeClr val="bg1">
                  <a:alpha val="0"/>
                </a:schemeClr>
              </a:gs>
              <a:gs pos="80000">
                <a:schemeClr val="accent4">
                  <a:lumMod val="20000"/>
                  <a:lumOff val="80000"/>
                </a:schemeClr>
              </a:gs>
              <a:gs pos="100000">
                <a:schemeClr val="accent4">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6326373" y="2349796"/>
            <a:ext cx="2519916" cy="3668233"/>
          </a:xfrm>
          <a:prstGeom prst="rect">
            <a:avLst/>
          </a:prstGeom>
          <a:gradFill>
            <a:gsLst>
              <a:gs pos="0">
                <a:schemeClr val="bg1">
                  <a:alpha val="0"/>
                </a:schemeClr>
              </a:gs>
              <a:gs pos="80000">
                <a:schemeClr val="accent4">
                  <a:lumMod val="20000"/>
                  <a:lumOff val="80000"/>
                </a:schemeClr>
              </a:gs>
              <a:gs pos="100000">
                <a:schemeClr val="accent4">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226"/>
          <p:cNvSpPr>
            <a:spLocks noGrp="1" noChangeArrowheads="1"/>
          </p:cNvSpPr>
          <p:nvPr>
            <p:ph type="title"/>
          </p:nvPr>
        </p:nvSpPr>
        <p:spPr bwMode="auto">
          <a:xfrm>
            <a:off x="1102550" y="452164"/>
            <a:ext cx="7747265"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4" name="Text Placeholder 3"/>
          <p:cNvSpPr>
            <a:spLocks noGrp="1"/>
          </p:cNvSpPr>
          <p:nvPr>
            <p:ph type="body" sz="quarter" idx="10"/>
          </p:nvPr>
        </p:nvSpPr>
        <p:spPr>
          <a:xfrm>
            <a:off x="1105677" y="2498356"/>
            <a:ext cx="2520027" cy="2967038"/>
          </a:xfrm>
        </p:spPr>
        <p:txBody>
          <a:bodyPr/>
          <a:lstStyle>
            <a:lvl1pPr>
              <a:defRPr sz="1800"/>
            </a:lvl1pPr>
            <a:lvl2pPr>
              <a:defRPr sz="1600"/>
            </a:lvl2pPr>
            <a:lvl3pPr>
              <a:defRPr sz="1400"/>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6" name="Text Placeholder 3"/>
          <p:cNvSpPr>
            <a:spLocks noGrp="1"/>
          </p:cNvSpPr>
          <p:nvPr>
            <p:ph type="body" sz="quarter" idx="11"/>
          </p:nvPr>
        </p:nvSpPr>
        <p:spPr>
          <a:xfrm>
            <a:off x="3710765" y="2498356"/>
            <a:ext cx="2519951" cy="2967038"/>
          </a:xfrm>
        </p:spPr>
        <p:txBody>
          <a:bodyPr/>
          <a:lstStyle>
            <a:lvl1pPr>
              <a:defRPr sz="1800"/>
            </a:lvl1pPr>
            <a:lvl2pPr>
              <a:defRPr sz="1600"/>
            </a:lvl2pPr>
            <a:lvl3pPr>
              <a:defRPr sz="1400"/>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1" name="Text Placeholder 10"/>
          <p:cNvSpPr>
            <a:spLocks noGrp="1"/>
          </p:cNvSpPr>
          <p:nvPr>
            <p:ph type="body" sz="quarter" idx="12" hasCustomPrompt="1"/>
          </p:nvPr>
        </p:nvSpPr>
        <p:spPr>
          <a:xfrm>
            <a:off x="1106490" y="1722438"/>
            <a:ext cx="2519951" cy="548640"/>
          </a:xfrm>
        </p:spPr>
        <p:style>
          <a:lnRef idx="1">
            <a:schemeClr val="accent4"/>
          </a:lnRef>
          <a:fillRef idx="3">
            <a:schemeClr val="accent4"/>
          </a:fillRef>
          <a:effectRef idx="2">
            <a:schemeClr val="accent4"/>
          </a:effectRef>
          <a:fontRef idx="none"/>
        </p:style>
        <p:txBody>
          <a:bodyPr anchor="ctr">
            <a:normAutofit/>
          </a:bodyPr>
          <a:lstStyle>
            <a:lvl1pPr marL="0" marR="0" indent="0" algn="ctr" defTabSz="914400" rtl="0" eaLnBrk="1" fontAlgn="base" latinLnBrk="0" hangingPunct="1">
              <a:lnSpc>
                <a:spcPts val="2300"/>
              </a:lnSpc>
              <a:spcBef>
                <a:spcPts val="800"/>
              </a:spcBef>
              <a:spcAft>
                <a:spcPts val="0"/>
              </a:spcAft>
              <a:buClr>
                <a:schemeClr val="tx1">
                  <a:lumMod val="85000"/>
                  <a:lumOff val="15000"/>
                </a:schemeClr>
              </a:buClr>
              <a:buSzPct val="80000"/>
              <a:buFont typeface="Arial" pitchFamily="34" charset="0"/>
              <a:buNone/>
              <a:tabLst/>
              <a:defRPr sz="1900">
                <a:solidFill>
                  <a:schemeClr val="bg1"/>
                </a:solidFill>
                <a:effectLst>
                  <a:outerShdw blurRad="50800" dist="38100" dir="5400000" algn="t" rotWithShape="0">
                    <a:prstClr val="black">
                      <a:alpha val="40000"/>
                    </a:prstClr>
                  </a:outerShdw>
                </a:effectLst>
              </a:defRPr>
            </a:lvl1pPr>
          </a:lstStyle>
          <a:p>
            <a:pPr marL="0" marR="0" lvl="0" indent="0" algn="ctr" defTabSz="914400" rtl="0" eaLnBrk="1" fontAlgn="base" latinLnBrk="0" hangingPunct="1">
              <a:lnSpc>
                <a:spcPts val="2300"/>
              </a:lnSpc>
              <a:spcBef>
                <a:spcPts val="800"/>
              </a:spcBef>
              <a:spcAft>
                <a:spcPts val="0"/>
              </a:spcAft>
              <a:buClr>
                <a:schemeClr val="tx1">
                  <a:lumMod val="85000"/>
                  <a:lumOff val="15000"/>
                </a:schemeClr>
              </a:buClr>
              <a:buSzPct val="80000"/>
              <a:buFont typeface="Arial" pitchFamily="34" charset="0"/>
              <a:buNone/>
              <a:tabLst/>
              <a:defRPr/>
            </a:pPr>
            <a:r>
              <a:rPr lang="en-US" dirty="0" smtClean="0"/>
              <a:t>Click to edit Title</a:t>
            </a:r>
          </a:p>
        </p:txBody>
      </p:sp>
      <p:sp>
        <p:nvSpPr>
          <p:cNvPr id="15" name="Text Placeholder 10"/>
          <p:cNvSpPr>
            <a:spLocks noGrp="1"/>
          </p:cNvSpPr>
          <p:nvPr>
            <p:ph type="body" sz="quarter" idx="13" hasCustomPrompt="1"/>
          </p:nvPr>
        </p:nvSpPr>
        <p:spPr>
          <a:xfrm>
            <a:off x="3711466" y="1722438"/>
            <a:ext cx="2519951" cy="548640"/>
          </a:xfrm>
        </p:spPr>
        <p:style>
          <a:lnRef idx="1">
            <a:schemeClr val="accent3"/>
          </a:lnRef>
          <a:fillRef idx="3">
            <a:schemeClr val="accent3"/>
          </a:fillRef>
          <a:effectRef idx="2">
            <a:schemeClr val="accent3"/>
          </a:effectRef>
          <a:fontRef idx="none"/>
        </p:style>
        <p:txBody>
          <a:bodyPr anchor="ctr">
            <a:normAutofit/>
          </a:bodyPr>
          <a:lstStyle>
            <a:lvl1pPr marL="0" marR="0" indent="0" algn="ctr" defTabSz="914400" rtl="0" eaLnBrk="1" fontAlgn="base" latinLnBrk="0" hangingPunct="1">
              <a:lnSpc>
                <a:spcPts val="2300"/>
              </a:lnSpc>
              <a:spcBef>
                <a:spcPts val="800"/>
              </a:spcBef>
              <a:spcAft>
                <a:spcPts val="0"/>
              </a:spcAft>
              <a:buClr>
                <a:schemeClr val="tx1">
                  <a:lumMod val="85000"/>
                  <a:lumOff val="15000"/>
                </a:schemeClr>
              </a:buClr>
              <a:buSzPct val="80000"/>
              <a:buFont typeface="Arial" pitchFamily="34" charset="0"/>
              <a:buNone/>
              <a:tabLst/>
              <a:defRPr sz="1900">
                <a:solidFill>
                  <a:schemeClr val="bg1"/>
                </a:solidFill>
                <a:effectLst>
                  <a:outerShdw blurRad="50800" dist="38100" dir="5400000" algn="t" rotWithShape="0">
                    <a:prstClr val="black">
                      <a:alpha val="40000"/>
                    </a:prstClr>
                  </a:outerShdw>
                </a:effectLst>
              </a:defRPr>
            </a:lvl1pPr>
          </a:lstStyle>
          <a:p>
            <a:pPr marL="0" marR="0" lvl="0" indent="0" algn="ctr" defTabSz="914400" rtl="0" eaLnBrk="1" fontAlgn="base" latinLnBrk="0" hangingPunct="1">
              <a:lnSpc>
                <a:spcPts val="2300"/>
              </a:lnSpc>
              <a:spcBef>
                <a:spcPts val="800"/>
              </a:spcBef>
              <a:spcAft>
                <a:spcPts val="0"/>
              </a:spcAft>
              <a:buClr>
                <a:schemeClr val="tx1">
                  <a:lumMod val="85000"/>
                  <a:lumOff val="15000"/>
                </a:schemeClr>
              </a:buClr>
              <a:buSzPct val="80000"/>
              <a:buFont typeface="Arial" pitchFamily="34" charset="0"/>
              <a:buNone/>
              <a:tabLst/>
              <a:defRPr/>
            </a:pPr>
            <a:r>
              <a:rPr lang="en-US" dirty="0" smtClean="0"/>
              <a:t>Click to edit Title</a:t>
            </a:r>
          </a:p>
        </p:txBody>
      </p:sp>
      <p:sp>
        <p:nvSpPr>
          <p:cNvPr id="7" name="Text Placeholder 3"/>
          <p:cNvSpPr>
            <a:spLocks noGrp="1"/>
          </p:cNvSpPr>
          <p:nvPr>
            <p:ph type="body" sz="quarter" idx="14"/>
          </p:nvPr>
        </p:nvSpPr>
        <p:spPr>
          <a:xfrm>
            <a:off x="6313266" y="2498356"/>
            <a:ext cx="2519951" cy="2967038"/>
          </a:xfrm>
        </p:spPr>
        <p:txBody>
          <a:bodyPr/>
          <a:lstStyle>
            <a:lvl1pPr>
              <a:defRPr sz="1800"/>
            </a:lvl1pPr>
            <a:lvl2pPr>
              <a:defRPr sz="1600"/>
            </a:lvl2pPr>
            <a:lvl3pPr>
              <a:defRPr sz="1400"/>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Text Placeholder 10"/>
          <p:cNvSpPr>
            <a:spLocks noGrp="1"/>
          </p:cNvSpPr>
          <p:nvPr>
            <p:ph type="body" sz="quarter" idx="15" hasCustomPrompt="1"/>
          </p:nvPr>
        </p:nvSpPr>
        <p:spPr>
          <a:xfrm>
            <a:off x="6313969" y="1722438"/>
            <a:ext cx="2519951" cy="548640"/>
          </a:xfrm>
        </p:spPr>
        <p:style>
          <a:lnRef idx="1">
            <a:schemeClr val="accent1"/>
          </a:lnRef>
          <a:fillRef idx="3">
            <a:schemeClr val="accent1"/>
          </a:fillRef>
          <a:effectRef idx="2">
            <a:schemeClr val="accent1"/>
          </a:effectRef>
          <a:fontRef idx="none"/>
        </p:style>
        <p:txBody>
          <a:bodyPr anchor="ctr">
            <a:normAutofit/>
          </a:bodyPr>
          <a:lstStyle>
            <a:lvl1pPr marL="0" marR="0" indent="0" algn="ctr" defTabSz="914400" rtl="0" eaLnBrk="1" fontAlgn="base" latinLnBrk="0" hangingPunct="1">
              <a:lnSpc>
                <a:spcPts val="2300"/>
              </a:lnSpc>
              <a:spcBef>
                <a:spcPts val="800"/>
              </a:spcBef>
              <a:spcAft>
                <a:spcPts val="0"/>
              </a:spcAft>
              <a:buClr>
                <a:schemeClr val="tx1">
                  <a:lumMod val="85000"/>
                  <a:lumOff val="15000"/>
                </a:schemeClr>
              </a:buClr>
              <a:buSzPct val="80000"/>
              <a:buFont typeface="Arial" pitchFamily="34" charset="0"/>
              <a:buNone/>
              <a:tabLst/>
              <a:defRPr sz="1900">
                <a:solidFill>
                  <a:schemeClr val="bg1"/>
                </a:solidFill>
                <a:effectLst>
                  <a:outerShdw blurRad="50800" dist="38100" dir="5400000" algn="t" rotWithShape="0">
                    <a:prstClr val="black">
                      <a:alpha val="40000"/>
                    </a:prstClr>
                  </a:outerShdw>
                </a:effectLst>
              </a:defRPr>
            </a:lvl1pPr>
          </a:lstStyle>
          <a:p>
            <a:pPr marL="0" marR="0" lvl="0" indent="0" algn="ctr" defTabSz="914400" rtl="0" eaLnBrk="1" fontAlgn="base" latinLnBrk="0" hangingPunct="1">
              <a:lnSpc>
                <a:spcPts val="2300"/>
              </a:lnSpc>
              <a:spcBef>
                <a:spcPts val="800"/>
              </a:spcBef>
              <a:spcAft>
                <a:spcPts val="0"/>
              </a:spcAft>
              <a:buClr>
                <a:schemeClr val="tx1">
                  <a:lumMod val="85000"/>
                  <a:lumOff val="15000"/>
                </a:schemeClr>
              </a:buClr>
              <a:buSzPct val="80000"/>
              <a:buFont typeface="Arial" pitchFamily="34" charset="0"/>
              <a:buNone/>
              <a:tabLst/>
              <a:defRPr/>
            </a:pPr>
            <a:r>
              <a:rPr lang="en-US" dirty="0" smtClean="0"/>
              <a:t>Click to edit Title</a:t>
            </a:r>
          </a:p>
        </p:txBody>
      </p:sp>
    </p:spTree>
    <p:extLst>
      <p:ext uri="{BB962C8B-B14F-4D97-AF65-F5344CB8AC3E}">
        <p14:creationId xmlns:p14="http://schemas.microsoft.com/office/powerpoint/2010/main" val="1549355726"/>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Rectangle 1"/>
          <p:cNvSpPr/>
          <p:nvPr userDrawn="1"/>
        </p:nvSpPr>
        <p:spPr>
          <a:xfrm>
            <a:off x="1105786" y="2349796"/>
            <a:ext cx="4231759" cy="3668233"/>
          </a:xfrm>
          <a:prstGeom prst="rect">
            <a:avLst/>
          </a:prstGeom>
          <a:gradFill>
            <a:gsLst>
              <a:gs pos="0">
                <a:schemeClr val="bg1">
                  <a:alpha val="0"/>
                </a:schemeClr>
              </a:gs>
              <a:gs pos="80000">
                <a:schemeClr val="accent4">
                  <a:lumMod val="20000"/>
                  <a:lumOff val="80000"/>
                </a:schemeClr>
              </a:gs>
              <a:gs pos="100000">
                <a:schemeClr val="accent4">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226"/>
          <p:cNvSpPr>
            <a:spLocks noGrp="1" noChangeArrowheads="1"/>
          </p:cNvSpPr>
          <p:nvPr>
            <p:ph type="title"/>
          </p:nvPr>
        </p:nvSpPr>
        <p:spPr bwMode="auto">
          <a:xfrm>
            <a:off x="1102550" y="452164"/>
            <a:ext cx="7747265"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4" name="Text Placeholder 3"/>
          <p:cNvSpPr>
            <a:spLocks noGrp="1"/>
          </p:cNvSpPr>
          <p:nvPr>
            <p:ph type="body" sz="quarter" idx="10"/>
          </p:nvPr>
        </p:nvSpPr>
        <p:spPr>
          <a:xfrm>
            <a:off x="1105677" y="2498356"/>
            <a:ext cx="4231867" cy="2967038"/>
          </a:xfrm>
        </p:spPr>
        <p:txBody>
          <a:bodyPr/>
          <a:lstStyle>
            <a:lvl1pPr>
              <a:defRPr sz="1800"/>
            </a:lvl1pPr>
            <a:lvl2pPr>
              <a:defRPr sz="1600"/>
            </a:lvl2pPr>
            <a:lvl3pPr>
              <a:defRPr sz="1400"/>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1" name="Text Placeholder 10"/>
          <p:cNvSpPr>
            <a:spLocks noGrp="1"/>
          </p:cNvSpPr>
          <p:nvPr>
            <p:ph type="body" sz="quarter" idx="12" hasCustomPrompt="1"/>
          </p:nvPr>
        </p:nvSpPr>
        <p:spPr>
          <a:xfrm>
            <a:off x="1106490" y="1722438"/>
            <a:ext cx="4220423" cy="548640"/>
          </a:xfrm>
        </p:spPr>
        <p:style>
          <a:lnRef idx="1">
            <a:schemeClr val="accent4"/>
          </a:lnRef>
          <a:fillRef idx="3">
            <a:schemeClr val="accent4"/>
          </a:fillRef>
          <a:effectRef idx="2">
            <a:schemeClr val="accent4"/>
          </a:effectRef>
          <a:fontRef idx="none"/>
        </p:style>
        <p:txBody>
          <a:bodyPr anchor="ctr">
            <a:normAutofit/>
          </a:bodyPr>
          <a:lstStyle>
            <a:lvl1pPr marL="0" marR="0" indent="0" algn="ctr" defTabSz="914400" rtl="0" eaLnBrk="1" fontAlgn="base" latinLnBrk="0" hangingPunct="1">
              <a:lnSpc>
                <a:spcPts val="2300"/>
              </a:lnSpc>
              <a:spcBef>
                <a:spcPts val="800"/>
              </a:spcBef>
              <a:spcAft>
                <a:spcPts val="0"/>
              </a:spcAft>
              <a:buClr>
                <a:schemeClr val="tx1">
                  <a:lumMod val="85000"/>
                  <a:lumOff val="15000"/>
                </a:schemeClr>
              </a:buClr>
              <a:buSzPct val="80000"/>
              <a:buFont typeface="Arial" pitchFamily="34" charset="0"/>
              <a:buNone/>
              <a:tabLst/>
              <a:defRPr sz="1900">
                <a:solidFill>
                  <a:schemeClr val="bg1"/>
                </a:solidFill>
                <a:effectLst>
                  <a:outerShdw blurRad="50800" dist="38100" dir="5400000" algn="t" rotWithShape="0">
                    <a:prstClr val="black">
                      <a:alpha val="40000"/>
                    </a:prstClr>
                  </a:outerShdw>
                </a:effectLst>
              </a:defRPr>
            </a:lvl1pPr>
          </a:lstStyle>
          <a:p>
            <a:pPr marL="0" marR="0" lvl="0" indent="0" algn="ctr" defTabSz="914400" rtl="0" eaLnBrk="1" fontAlgn="base" latinLnBrk="0" hangingPunct="1">
              <a:lnSpc>
                <a:spcPts val="2300"/>
              </a:lnSpc>
              <a:spcBef>
                <a:spcPts val="800"/>
              </a:spcBef>
              <a:spcAft>
                <a:spcPts val="0"/>
              </a:spcAft>
              <a:buClr>
                <a:schemeClr val="tx1">
                  <a:lumMod val="85000"/>
                  <a:lumOff val="15000"/>
                </a:schemeClr>
              </a:buClr>
              <a:buSzPct val="80000"/>
              <a:buFont typeface="Arial" pitchFamily="34" charset="0"/>
              <a:buNone/>
              <a:tabLst/>
              <a:defRPr/>
            </a:pPr>
            <a:r>
              <a:rPr lang="en-US" dirty="0" smtClean="0"/>
              <a:t>Click to edit Title</a:t>
            </a:r>
          </a:p>
        </p:txBody>
      </p:sp>
      <p:sp>
        <p:nvSpPr>
          <p:cNvPr id="5" name="Picture Placeholder 4"/>
          <p:cNvSpPr>
            <a:spLocks noGrp="1"/>
          </p:cNvSpPr>
          <p:nvPr>
            <p:ph type="pic" sz="quarter" idx="13" hasCustomPrompt="1"/>
          </p:nvPr>
        </p:nvSpPr>
        <p:spPr>
          <a:xfrm>
            <a:off x="5411788" y="1722438"/>
            <a:ext cx="3433763" cy="3752850"/>
          </a:xfrm>
          <a:ln w="12700">
            <a:solidFill>
              <a:schemeClr val="accent4">
                <a:lumMod val="20000"/>
                <a:lumOff val="80000"/>
              </a:schemeClr>
            </a:solidFill>
          </a:ln>
          <a:effectLst>
            <a:outerShdw blurRad="50800" dist="38100" dir="5400000" algn="t" rotWithShape="0">
              <a:prstClr val="black">
                <a:alpha val="40000"/>
              </a:prstClr>
            </a:outerShdw>
          </a:effectLst>
        </p:spPr>
        <p:txBody>
          <a:bodyPr>
            <a:normAutofit/>
          </a:bodyPr>
          <a:lstStyle>
            <a:lvl1pPr marL="0" indent="0" algn="ctr">
              <a:buNone/>
              <a:defRPr sz="1900"/>
            </a:lvl1pPr>
          </a:lstStyle>
          <a:p>
            <a:r>
              <a:rPr lang="en-US" dirty="0" smtClean="0"/>
              <a:t>Insert Picture</a:t>
            </a:r>
            <a:br>
              <a:rPr lang="en-US" dirty="0" smtClean="0"/>
            </a:br>
            <a:r>
              <a:rPr lang="en-US" dirty="0" smtClean="0"/>
              <a:t>Click Icon</a:t>
            </a:r>
            <a:endParaRPr lang="en-US" dirty="0"/>
          </a:p>
        </p:txBody>
      </p:sp>
    </p:spTree>
    <p:extLst>
      <p:ext uri="{BB962C8B-B14F-4D97-AF65-F5344CB8AC3E}">
        <p14:creationId xmlns:p14="http://schemas.microsoft.com/office/powerpoint/2010/main" val="2178906142"/>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4_Title Slide">
    <p:spTree>
      <p:nvGrpSpPr>
        <p:cNvPr id="1" name=""/>
        <p:cNvGrpSpPr/>
        <p:nvPr/>
      </p:nvGrpSpPr>
      <p:grpSpPr>
        <a:xfrm>
          <a:off x="0" y="0"/>
          <a:ext cx="0" cy="0"/>
          <a:chOff x="0" y="0"/>
          <a:chExt cx="0" cy="0"/>
        </a:xfrm>
      </p:grpSpPr>
      <p:pic>
        <p:nvPicPr>
          <p:cNvPr id="15364" name="Picture 4" descr="\\10.81.250.100\wip\CORP\COR\_2011_Brand_Refresh\COR-P22374_Corp_PowerPoint_Template\Graphics\Lindsey_PPT build\elements\PPT_ORGBG_OP9.png"/>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9052" y="1"/>
            <a:ext cx="9163051" cy="6858001"/>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2" y="0"/>
            <a:ext cx="2789927" cy="6858000"/>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p:cNvGrpSpPr/>
          <p:nvPr userDrawn="1"/>
        </p:nvGrpSpPr>
        <p:grpSpPr>
          <a:xfrm>
            <a:off x="346838" y="457200"/>
            <a:ext cx="2309863" cy="474936"/>
            <a:chOff x="633159" y="6301141"/>
            <a:chExt cx="1771650" cy="381114"/>
          </a:xfrm>
        </p:grpSpPr>
        <p:sp>
          <p:nvSpPr>
            <p:cNvPr id="70" name="Text Box 129"/>
            <p:cNvSpPr txBox="1">
              <a:spLocks noChangeAspect="1" noChangeArrowheads="1"/>
            </p:cNvSpPr>
            <p:nvPr/>
          </p:nvSpPr>
          <p:spPr bwMode="black">
            <a:xfrm>
              <a:off x="2094626" y="6487368"/>
              <a:ext cx="310183" cy="123488"/>
            </a:xfrm>
            <a:prstGeom prst="rect">
              <a:avLst/>
            </a:prstGeom>
            <a:noFill/>
            <a:ln w="9525">
              <a:noFill/>
              <a:miter lim="800000"/>
              <a:headEnd/>
              <a:tailEnd/>
            </a:ln>
            <a:effectLst/>
          </p:spPr>
          <p:txBody>
            <a:bodyPr>
              <a:spAutoFit/>
            </a:bodyPr>
            <a:lstStyle/>
            <a:p>
              <a:r>
                <a:rPr lang="en-US" sz="400" b="1" dirty="0"/>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2"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gradFill flip="none" rotWithShape="1">
            <a:gsLst>
              <a:gs pos="0">
                <a:srgbClr val="A02908">
                  <a:alpha val="19000"/>
                </a:srgbClr>
              </a:gs>
              <a:gs pos="50000">
                <a:srgbClr val="F43E0C">
                  <a:alpha val="34000"/>
                </a:srgbClr>
              </a:gs>
              <a:gs pos="100000">
                <a:srgbClr val="FF7F15">
                  <a:alpha val="19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ounded Rectangle 15"/>
          <p:cNvSpPr/>
          <p:nvPr userDrawn="1"/>
        </p:nvSpPr>
        <p:spPr>
          <a:xfrm>
            <a:off x="6767513" y="6307711"/>
            <a:ext cx="2378759"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rgbClr val="BF300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4" name="Group 153"/>
          <p:cNvGrpSpPr/>
          <p:nvPr userDrawn="1"/>
        </p:nvGrpSpPr>
        <p:grpSpPr>
          <a:xfrm>
            <a:off x="7013477" y="4115724"/>
            <a:ext cx="1915027" cy="1923571"/>
            <a:chOff x="-1143000" y="1828800"/>
            <a:chExt cx="518410" cy="520723"/>
          </a:xfrm>
        </p:grpSpPr>
        <p:sp>
          <p:nvSpPr>
            <p:cNvPr id="155" name="Freeform 143"/>
            <p:cNvSpPr>
              <a:spLocks noChangeAspect="1"/>
            </p:cNvSpPr>
            <p:nvPr/>
          </p:nvSpPr>
          <p:spPr bwMode="black">
            <a:xfrm>
              <a:off x="-996018" y="1828800"/>
              <a:ext cx="174790" cy="95400"/>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56" name="Freeform 144"/>
            <p:cNvSpPr>
              <a:spLocks noChangeAspect="1"/>
            </p:cNvSpPr>
            <p:nvPr/>
          </p:nvSpPr>
          <p:spPr bwMode="black">
            <a:xfrm>
              <a:off x="-894720" y="1880475"/>
              <a:ext cx="170817" cy="9738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57" name="Freeform 145"/>
            <p:cNvSpPr>
              <a:spLocks noChangeAspect="1"/>
            </p:cNvSpPr>
            <p:nvPr/>
          </p:nvSpPr>
          <p:spPr bwMode="black">
            <a:xfrm>
              <a:off x="-799380" y="1930161"/>
              <a:ext cx="174790" cy="99375"/>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58" name="Freeform 146"/>
            <p:cNvSpPr>
              <a:spLocks noChangeAspect="1"/>
            </p:cNvSpPr>
            <p:nvPr/>
          </p:nvSpPr>
          <p:spPr bwMode="black">
            <a:xfrm>
              <a:off x="-946363" y="2019599"/>
              <a:ext cx="174790" cy="99375"/>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59" name="Freeform 147"/>
            <p:cNvSpPr>
              <a:spLocks noChangeAspect="1"/>
            </p:cNvSpPr>
            <p:nvPr/>
          </p:nvSpPr>
          <p:spPr bwMode="black">
            <a:xfrm>
              <a:off x="-847050" y="2073261"/>
              <a:ext cx="172803" cy="95400"/>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60" name="Freeform 148"/>
            <p:cNvSpPr>
              <a:spLocks noChangeAspect="1"/>
            </p:cNvSpPr>
            <p:nvPr/>
          </p:nvSpPr>
          <p:spPr bwMode="black">
            <a:xfrm>
              <a:off x="-1091357" y="2107048"/>
              <a:ext cx="170817" cy="101361"/>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61" name="Freeform 149"/>
            <p:cNvSpPr>
              <a:spLocks noChangeAspect="1"/>
            </p:cNvSpPr>
            <p:nvPr/>
          </p:nvSpPr>
          <p:spPr bwMode="black">
            <a:xfrm>
              <a:off x="-996018" y="2158723"/>
              <a:ext cx="174790" cy="99375"/>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62" name="Freeform 150"/>
            <p:cNvSpPr>
              <a:spLocks noChangeAspect="1"/>
            </p:cNvSpPr>
            <p:nvPr/>
          </p:nvSpPr>
          <p:spPr bwMode="black">
            <a:xfrm>
              <a:off x="-1143000" y="2250148"/>
              <a:ext cx="174790" cy="99375"/>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grpSp>
      <p:sp>
        <p:nvSpPr>
          <p:cNvPr id="37047" name="Rectangle 183"/>
          <p:cNvSpPr>
            <a:spLocks noGrp="1" noChangeArrowheads="1"/>
          </p:cNvSpPr>
          <p:nvPr>
            <p:ph type="subTitle" idx="1" hasCustomPrompt="1"/>
          </p:nvPr>
        </p:nvSpPr>
        <p:spPr bwMode="blackWhite">
          <a:xfrm>
            <a:off x="3044101"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38100" dir="5400000" algn="t" rotWithShape="0">
                    <a:prstClr val="black">
                      <a:alpha val="40000"/>
                    </a:prst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1" y="2609850"/>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tx1">
                      <a:lumMod val="85000"/>
                      <a:lumOff val="1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spTree>
    <p:extLst>
      <p:ext uri="{BB962C8B-B14F-4D97-AF65-F5344CB8AC3E}">
        <p14:creationId xmlns:p14="http://schemas.microsoft.com/office/powerpoint/2010/main" val="3648814226"/>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8_Title Slide">
    <p:spTree>
      <p:nvGrpSpPr>
        <p:cNvPr id="1" name=""/>
        <p:cNvGrpSpPr/>
        <p:nvPr/>
      </p:nvGrpSpPr>
      <p:grpSpPr>
        <a:xfrm>
          <a:off x="0" y="0"/>
          <a:ext cx="0" cy="0"/>
          <a:chOff x="0" y="0"/>
          <a:chExt cx="0" cy="0"/>
        </a:xfrm>
      </p:grpSpPr>
      <p:pic>
        <p:nvPicPr>
          <p:cNvPr id="4099" name="Picture 3" descr="C:\Users\rls02c\Desktop\newtemplate\Automotive_BG.gif"/>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9052" y="-2566"/>
            <a:ext cx="9163051" cy="6874216"/>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2" y="0"/>
            <a:ext cx="2789927" cy="6871650"/>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p:cNvGrpSpPr/>
          <p:nvPr userDrawn="1"/>
        </p:nvGrpSpPr>
        <p:grpSpPr>
          <a:xfrm>
            <a:off x="346838" y="457200"/>
            <a:ext cx="2309863" cy="474936"/>
            <a:chOff x="633159" y="6301141"/>
            <a:chExt cx="1771650" cy="381114"/>
          </a:xfrm>
        </p:grpSpPr>
        <p:sp>
          <p:nvSpPr>
            <p:cNvPr id="70" name="Text Box 129"/>
            <p:cNvSpPr txBox="1">
              <a:spLocks noChangeAspect="1" noChangeArrowheads="1"/>
            </p:cNvSpPr>
            <p:nvPr/>
          </p:nvSpPr>
          <p:spPr bwMode="black">
            <a:xfrm>
              <a:off x="2094626" y="6487368"/>
              <a:ext cx="310183" cy="123488"/>
            </a:xfrm>
            <a:prstGeom prst="rect">
              <a:avLst/>
            </a:prstGeom>
            <a:noFill/>
            <a:ln w="9525">
              <a:noFill/>
              <a:miter lim="800000"/>
              <a:headEnd/>
              <a:tailEnd/>
            </a:ln>
            <a:effectLst/>
          </p:spPr>
          <p:txBody>
            <a:bodyPr>
              <a:spAutoFit/>
            </a:bodyPr>
            <a:lstStyle/>
            <a:p>
              <a:r>
                <a:rPr lang="en-US" sz="400" b="1" dirty="0"/>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2"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ounded Rectangle 15"/>
          <p:cNvSpPr/>
          <p:nvPr userDrawn="1"/>
        </p:nvSpPr>
        <p:spPr>
          <a:xfrm>
            <a:off x="6767513" y="6307711"/>
            <a:ext cx="2378759"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chemeClr val="accent1">
              <a:lumMod val="5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37047" name="Rectangle 183"/>
          <p:cNvSpPr>
            <a:spLocks noGrp="1" noChangeArrowheads="1"/>
          </p:cNvSpPr>
          <p:nvPr>
            <p:ph type="subTitle" idx="1" hasCustomPrompt="1"/>
          </p:nvPr>
        </p:nvSpPr>
        <p:spPr bwMode="blackWhite">
          <a:xfrm>
            <a:off x="3044101"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50800" dir="5400000" sx="72000" sy="72000" algn="ctr" rotWithShape="0">
                    <a:srgbClr val="000000">
                      <a:alpha val="0"/>
                    </a:srgb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1" y="2609850"/>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accent4">
                      <a:satMod val="17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pic>
        <p:nvPicPr>
          <p:cNvPr id="4100" name="Picture 4" descr="C:\Users\rls02c\Desktop\newtemplate\Automotive_Generic_cutout_PPT.png"/>
          <p:cNvPicPr>
            <a:picLocks noChangeAspect="1" noChangeArrowheads="1"/>
          </p:cNvPicPr>
          <p:nvPr userDrawn="1"/>
        </p:nvPicPr>
        <p:blipFill rotWithShape="1">
          <a:blip r:embed="rId5" cstate="screen">
            <a:extLst>
              <a:ext uri="{28A0092B-C50C-407E-A947-70E740481C1C}">
                <a14:useLocalDpi xmlns:a14="http://schemas.microsoft.com/office/drawing/2010/main" val="0"/>
              </a:ext>
            </a:extLst>
          </a:blip>
          <a:srcRect b="57"/>
          <a:stretch/>
        </p:blipFill>
        <p:spPr bwMode="auto">
          <a:xfrm>
            <a:off x="5826705" y="3698544"/>
            <a:ext cx="3334547" cy="2878338"/>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userDrawn="1"/>
        </p:nvSpPr>
        <p:spPr>
          <a:xfrm>
            <a:off x="137756" y="5832565"/>
            <a:ext cx="1463862" cy="215444"/>
          </a:xfrm>
          <a:prstGeom prst="rect">
            <a:avLst/>
          </a:prstGeom>
          <a:noFill/>
        </p:spPr>
        <p:txBody>
          <a:bodyPr wrap="none" rtlCol="0">
            <a:spAutoFit/>
          </a:bodyPr>
          <a:lstStyle/>
          <a:p>
            <a:r>
              <a:rPr lang="en-US" sz="800" b="0" dirty="0" smtClean="0">
                <a:solidFill>
                  <a:schemeClr val="tx1">
                    <a:lumMod val="65000"/>
                    <a:lumOff val="35000"/>
                  </a:schemeClr>
                </a:solidFill>
              </a:rPr>
              <a:t>Confidential and</a:t>
            </a:r>
            <a:r>
              <a:rPr lang="en-US" sz="800" b="0" baseline="0" dirty="0" smtClean="0">
                <a:solidFill>
                  <a:schemeClr val="tx1">
                    <a:lumMod val="65000"/>
                    <a:lumOff val="35000"/>
                  </a:schemeClr>
                </a:solidFill>
              </a:rPr>
              <a:t> Proprietary</a:t>
            </a:r>
            <a:endParaRPr lang="en-US" sz="800" b="0" dirty="0">
              <a:solidFill>
                <a:schemeClr val="tx1">
                  <a:lumMod val="65000"/>
                  <a:lumOff val="35000"/>
                </a:schemeClr>
              </a:solidFill>
            </a:endParaRPr>
          </a:p>
        </p:txBody>
      </p:sp>
    </p:spTree>
    <p:extLst>
      <p:ext uri="{BB962C8B-B14F-4D97-AF65-F5344CB8AC3E}">
        <p14:creationId xmlns:p14="http://schemas.microsoft.com/office/powerpoint/2010/main" val="1601164934"/>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6_Title Slide">
    <p:spTree>
      <p:nvGrpSpPr>
        <p:cNvPr id="1" name=""/>
        <p:cNvGrpSpPr/>
        <p:nvPr/>
      </p:nvGrpSpPr>
      <p:grpSpPr>
        <a:xfrm>
          <a:off x="0" y="0"/>
          <a:ext cx="0" cy="0"/>
          <a:chOff x="0" y="0"/>
          <a:chExt cx="0" cy="0"/>
        </a:xfrm>
      </p:grpSpPr>
      <p:pic>
        <p:nvPicPr>
          <p:cNvPr id="2050" name="Picture 2" descr="C:\Users\rls02c\Desktop\newtemplate\Networking_BG.gif"/>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9051" y="-2567"/>
            <a:ext cx="9163051" cy="6883743"/>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2" y="0"/>
            <a:ext cx="2789927" cy="6881176"/>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p:cNvGrpSpPr/>
          <p:nvPr userDrawn="1"/>
        </p:nvGrpSpPr>
        <p:grpSpPr>
          <a:xfrm>
            <a:off x="346838" y="457200"/>
            <a:ext cx="2309863" cy="474936"/>
            <a:chOff x="633159" y="6301141"/>
            <a:chExt cx="1771650" cy="381114"/>
          </a:xfrm>
        </p:grpSpPr>
        <p:sp>
          <p:nvSpPr>
            <p:cNvPr id="70" name="Text Box 129"/>
            <p:cNvSpPr txBox="1">
              <a:spLocks noChangeAspect="1" noChangeArrowheads="1"/>
            </p:cNvSpPr>
            <p:nvPr/>
          </p:nvSpPr>
          <p:spPr bwMode="black">
            <a:xfrm>
              <a:off x="2094626" y="6487368"/>
              <a:ext cx="310183" cy="123488"/>
            </a:xfrm>
            <a:prstGeom prst="rect">
              <a:avLst/>
            </a:prstGeom>
            <a:noFill/>
            <a:ln w="9525">
              <a:noFill/>
              <a:miter lim="800000"/>
              <a:headEnd/>
              <a:tailEnd/>
            </a:ln>
            <a:effectLst/>
          </p:spPr>
          <p:txBody>
            <a:bodyPr>
              <a:spAutoFit/>
            </a:bodyPr>
            <a:lstStyle/>
            <a:p>
              <a:r>
                <a:rPr lang="en-US" sz="400" b="1" dirty="0"/>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2"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solidFill>
            <a:srgbClr val="610303">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ounded Rectangle 15"/>
          <p:cNvSpPr/>
          <p:nvPr userDrawn="1"/>
        </p:nvSpPr>
        <p:spPr>
          <a:xfrm>
            <a:off x="6767513" y="6307711"/>
            <a:ext cx="2378759"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rgbClr val="940E14">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37047" name="Rectangle 183"/>
          <p:cNvSpPr>
            <a:spLocks noGrp="1" noChangeArrowheads="1"/>
          </p:cNvSpPr>
          <p:nvPr>
            <p:ph type="subTitle" idx="1" hasCustomPrompt="1"/>
          </p:nvPr>
        </p:nvSpPr>
        <p:spPr bwMode="blackWhite">
          <a:xfrm>
            <a:off x="3044101"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50800" dir="5400000" sx="72000" sy="72000" algn="ctr" rotWithShape="0">
                    <a:srgbClr val="000000">
                      <a:alpha val="0"/>
                    </a:srgb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1" y="2609850"/>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accent4">
                      <a:satMod val="17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pic>
        <p:nvPicPr>
          <p:cNvPr id="2051" name="Picture 3" descr="C:\Users\rls02c\Desktop\newtemplate\Networking_Generic_cutout_PPT.png"/>
          <p:cNvPicPr>
            <a:picLocks noChangeAspect="1" noChangeArrowheads="1"/>
          </p:cNvPicPr>
          <p:nvPr userDrawn="1"/>
        </p:nvPicPr>
        <p:blipFill rotWithShape="1">
          <a:blip r:embed="rId5" cstate="screen">
            <a:extLst>
              <a:ext uri="{28A0092B-C50C-407E-A947-70E740481C1C}">
                <a14:useLocalDpi xmlns:a14="http://schemas.microsoft.com/office/drawing/2010/main" val="0"/>
              </a:ext>
            </a:extLst>
          </a:blip>
          <a:srcRect b="44"/>
          <a:stretch/>
        </p:blipFill>
        <p:spPr bwMode="auto">
          <a:xfrm>
            <a:off x="6032313" y="3688663"/>
            <a:ext cx="3111689" cy="3135218"/>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userDrawn="1"/>
        </p:nvSpPr>
        <p:spPr>
          <a:xfrm>
            <a:off x="137756" y="5832565"/>
            <a:ext cx="1463862" cy="215444"/>
          </a:xfrm>
          <a:prstGeom prst="rect">
            <a:avLst/>
          </a:prstGeom>
          <a:noFill/>
        </p:spPr>
        <p:txBody>
          <a:bodyPr wrap="none" rtlCol="0">
            <a:spAutoFit/>
          </a:bodyPr>
          <a:lstStyle/>
          <a:p>
            <a:r>
              <a:rPr lang="en-US" sz="800" b="0" dirty="0" smtClean="0">
                <a:solidFill>
                  <a:schemeClr val="tx1">
                    <a:lumMod val="65000"/>
                    <a:lumOff val="35000"/>
                  </a:schemeClr>
                </a:solidFill>
              </a:rPr>
              <a:t>Confidential and</a:t>
            </a:r>
            <a:r>
              <a:rPr lang="en-US" sz="800" b="0" baseline="0" dirty="0" smtClean="0">
                <a:solidFill>
                  <a:schemeClr val="tx1">
                    <a:lumMod val="65000"/>
                    <a:lumOff val="35000"/>
                  </a:schemeClr>
                </a:solidFill>
              </a:rPr>
              <a:t> Proprietary</a:t>
            </a:r>
            <a:endParaRPr lang="en-US" sz="800" b="0" dirty="0">
              <a:solidFill>
                <a:schemeClr val="tx1">
                  <a:lumMod val="65000"/>
                  <a:lumOff val="35000"/>
                </a:schemeClr>
              </a:solidFill>
            </a:endParaRPr>
          </a:p>
        </p:txBody>
      </p:sp>
    </p:spTree>
    <p:extLst>
      <p:ext uri="{BB962C8B-B14F-4D97-AF65-F5344CB8AC3E}">
        <p14:creationId xmlns:p14="http://schemas.microsoft.com/office/powerpoint/2010/main" val="2083973661"/>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5_Title Slide">
    <p:spTree>
      <p:nvGrpSpPr>
        <p:cNvPr id="1" name=""/>
        <p:cNvGrpSpPr/>
        <p:nvPr/>
      </p:nvGrpSpPr>
      <p:grpSpPr>
        <a:xfrm>
          <a:off x="0" y="0"/>
          <a:ext cx="0" cy="0"/>
          <a:chOff x="0" y="0"/>
          <a:chExt cx="0" cy="0"/>
        </a:xfrm>
      </p:grpSpPr>
      <p:pic>
        <p:nvPicPr>
          <p:cNvPr id="1028" name="Picture 4" descr="C:\Users\rls02c\Desktop\newtemplate\industrial_BG2.gif"/>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9050" y="-2567"/>
            <a:ext cx="9163051" cy="6874216"/>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2" y="0"/>
            <a:ext cx="2789927" cy="6871649"/>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p:cNvGrpSpPr/>
          <p:nvPr userDrawn="1"/>
        </p:nvGrpSpPr>
        <p:grpSpPr>
          <a:xfrm>
            <a:off x="346838" y="457200"/>
            <a:ext cx="2309863" cy="474936"/>
            <a:chOff x="633159" y="6301141"/>
            <a:chExt cx="1771650" cy="381114"/>
          </a:xfrm>
        </p:grpSpPr>
        <p:sp>
          <p:nvSpPr>
            <p:cNvPr id="70" name="Text Box 129"/>
            <p:cNvSpPr txBox="1">
              <a:spLocks noChangeAspect="1" noChangeArrowheads="1"/>
            </p:cNvSpPr>
            <p:nvPr/>
          </p:nvSpPr>
          <p:spPr bwMode="black">
            <a:xfrm>
              <a:off x="2094626" y="6487368"/>
              <a:ext cx="310183" cy="123488"/>
            </a:xfrm>
            <a:prstGeom prst="rect">
              <a:avLst/>
            </a:prstGeom>
            <a:noFill/>
            <a:ln w="9525">
              <a:noFill/>
              <a:miter lim="800000"/>
              <a:headEnd/>
              <a:tailEnd/>
            </a:ln>
            <a:effectLst/>
          </p:spPr>
          <p:txBody>
            <a:bodyPr>
              <a:spAutoFit/>
            </a:bodyPr>
            <a:lstStyle/>
            <a:p>
              <a:r>
                <a:rPr lang="en-US" sz="400" b="1" dirty="0"/>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2"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solidFill>
            <a:schemeClr val="accent3">
              <a:lumMod val="50000"/>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ounded Rectangle 15"/>
          <p:cNvSpPr/>
          <p:nvPr userDrawn="1"/>
        </p:nvSpPr>
        <p:spPr>
          <a:xfrm>
            <a:off x="6767513" y="6307711"/>
            <a:ext cx="2378759"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chemeClr val="accent3">
              <a:lumMod val="75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37047" name="Rectangle 183"/>
          <p:cNvSpPr>
            <a:spLocks noGrp="1" noChangeArrowheads="1"/>
          </p:cNvSpPr>
          <p:nvPr>
            <p:ph type="subTitle" idx="1" hasCustomPrompt="1"/>
          </p:nvPr>
        </p:nvSpPr>
        <p:spPr bwMode="blackWhite">
          <a:xfrm>
            <a:off x="3044101"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50800" dir="5400000" sx="72000" sy="72000" algn="ctr" rotWithShape="0">
                    <a:srgbClr val="000000">
                      <a:alpha val="0"/>
                    </a:srgb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1" y="2609850"/>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accent4">
                      <a:satMod val="17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pic>
        <p:nvPicPr>
          <p:cNvPr id="1029" name="Picture 5" descr="C:\Users\rls02c\Desktop\newtemplate\Industrial_Generic_cutout_PPT.png"/>
          <p:cNvPicPr>
            <a:picLocks noChangeAspect="1" noChangeArrowheads="1"/>
          </p:cNvPicPr>
          <p:nvPr userDrawn="1"/>
        </p:nvPicPr>
        <p:blipFill rotWithShape="1">
          <a:blip r:embed="rId5" cstate="screen">
            <a:extLst>
              <a:ext uri="{28A0092B-C50C-407E-A947-70E740481C1C}">
                <a14:useLocalDpi xmlns:a14="http://schemas.microsoft.com/office/drawing/2010/main" val="0"/>
              </a:ext>
            </a:extLst>
          </a:blip>
          <a:stretch/>
        </p:blipFill>
        <p:spPr bwMode="auto">
          <a:xfrm>
            <a:off x="6007133" y="3434543"/>
            <a:ext cx="3154121" cy="3197926"/>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userDrawn="1"/>
        </p:nvSpPr>
        <p:spPr>
          <a:xfrm>
            <a:off x="137756" y="5832565"/>
            <a:ext cx="1463862" cy="215444"/>
          </a:xfrm>
          <a:prstGeom prst="rect">
            <a:avLst/>
          </a:prstGeom>
          <a:noFill/>
        </p:spPr>
        <p:txBody>
          <a:bodyPr wrap="none" rtlCol="0">
            <a:spAutoFit/>
          </a:bodyPr>
          <a:lstStyle/>
          <a:p>
            <a:r>
              <a:rPr lang="en-US" sz="800" b="0" dirty="0" smtClean="0">
                <a:solidFill>
                  <a:schemeClr val="tx1">
                    <a:lumMod val="65000"/>
                    <a:lumOff val="35000"/>
                  </a:schemeClr>
                </a:solidFill>
              </a:rPr>
              <a:t>Confidential and</a:t>
            </a:r>
            <a:r>
              <a:rPr lang="en-US" sz="800" b="0" baseline="0" dirty="0" smtClean="0">
                <a:solidFill>
                  <a:schemeClr val="tx1">
                    <a:lumMod val="65000"/>
                    <a:lumOff val="35000"/>
                  </a:schemeClr>
                </a:solidFill>
              </a:rPr>
              <a:t> Proprietary</a:t>
            </a:r>
            <a:endParaRPr lang="en-US" sz="800" b="0" dirty="0">
              <a:solidFill>
                <a:schemeClr val="tx1">
                  <a:lumMod val="65000"/>
                  <a:lumOff val="35000"/>
                </a:schemeClr>
              </a:solidFill>
            </a:endParaRPr>
          </a:p>
        </p:txBody>
      </p:sp>
    </p:spTree>
    <p:extLst>
      <p:ext uri="{BB962C8B-B14F-4D97-AF65-F5344CB8AC3E}">
        <p14:creationId xmlns:p14="http://schemas.microsoft.com/office/powerpoint/2010/main" val="527420183"/>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7_Title Slide">
    <p:spTree>
      <p:nvGrpSpPr>
        <p:cNvPr id="1" name=""/>
        <p:cNvGrpSpPr/>
        <p:nvPr/>
      </p:nvGrpSpPr>
      <p:grpSpPr>
        <a:xfrm>
          <a:off x="0" y="0"/>
          <a:ext cx="0" cy="0"/>
          <a:chOff x="0" y="0"/>
          <a:chExt cx="0" cy="0"/>
        </a:xfrm>
      </p:grpSpPr>
      <p:pic>
        <p:nvPicPr>
          <p:cNvPr id="3074" name="Picture 2" descr="C:\Users\rls02c\Desktop\newtemplate\Consumer_BG.gif"/>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9051" y="-2566"/>
            <a:ext cx="9163051" cy="6874214"/>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2" y="0"/>
            <a:ext cx="2789927" cy="6871648"/>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p:cNvGrpSpPr/>
          <p:nvPr userDrawn="1"/>
        </p:nvGrpSpPr>
        <p:grpSpPr>
          <a:xfrm>
            <a:off x="346838" y="457200"/>
            <a:ext cx="2309863" cy="474936"/>
            <a:chOff x="633159" y="6301141"/>
            <a:chExt cx="1771650" cy="381114"/>
          </a:xfrm>
        </p:grpSpPr>
        <p:sp>
          <p:nvSpPr>
            <p:cNvPr id="70" name="Text Box 129"/>
            <p:cNvSpPr txBox="1">
              <a:spLocks noChangeAspect="1" noChangeArrowheads="1"/>
            </p:cNvSpPr>
            <p:nvPr/>
          </p:nvSpPr>
          <p:spPr bwMode="black">
            <a:xfrm>
              <a:off x="2094626" y="6487368"/>
              <a:ext cx="310183" cy="123488"/>
            </a:xfrm>
            <a:prstGeom prst="rect">
              <a:avLst/>
            </a:prstGeom>
            <a:noFill/>
            <a:ln w="9525">
              <a:noFill/>
              <a:miter lim="800000"/>
              <a:headEnd/>
              <a:tailEnd/>
            </a:ln>
            <a:effectLst/>
          </p:spPr>
          <p:txBody>
            <a:bodyPr>
              <a:spAutoFit/>
            </a:bodyPr>
            <a:lstStyle/>
            <a:p>
              <a:r>
                <a:rPr lang="en-US" sz="400" b="1" dirty="0"/>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2"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solidFill>
            <a:srgbClr val="22204C">
              <a:alpha val="2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ounded Rectangle 15"/>
          <p:cNvSpPr/>
          <p:nvPr userDrawn="1"/>
        </p:nvSpPr>
        <p:spPr>
          <a:xfrm>
            <a:off x="6767513" y="6307711"/>
            <a:ext cx="2378759"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chemeClr val="accent6">
              <a:lumMod val="75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37047" name="Rectangle 183"/>
          <p:cNvSpPr>
            <a:spLocks noGrp="1" noChangeArrowheads="1"/>
          </p:cNvSpPr>
          <p:nvPr>
            <p:ph type="subTitle" idx="1" hasCustomPrompt="1"/>
          </p:nvPr>
        </p:nvSpPr>
        <p:spPr bwMode="blackWhite">
          <a:xfrm>
            <a:off x="3044101"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50800" dir="5400000" sx="72000" sy="72000" algn="ctr" rotWithShape="0">
                    <a:srgbClr val="000000">
                      <a:alpha val="0"/>
                    </a:srgb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1" y="2609850"/>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accent4">
                      <a:satMod val="17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pic>
        <p:nvPicPr>
          <p:cNvPr id="3075" name="Picture 3" descr="C:\Users\rls02c\Desktop\newtemplate\Consumer_Generic_cutout_PPT.png"/>
          <p:cNvPicPr>
            <a:picLocks noChangeAspect="1" noChangeArrowheads="1"/>
          </p:cNvPicPr>
          <p:nvPr userDrawn="1"/>
        </p:nvPicPr>
        <p:blipFill rotWithShape="1">
          <a:blip r:embed="rId5" cstate="screen">
            <a:extLst>
              <a:ext uri="{28A0092B-C50C-407E-A947-70E740481C1C}">
                <a14:useLocalDpi xmlns:a14="http://schemas.microsoft.com/office/drawing/2010/main" val="0"/>
              </a:ext>
            </a:extLst>
          </a:blip>
          <a:stretch/>
        </p:blipFill>
        <p:spPr bwMode="auto">
          <a:xfrm>
            <a:off x="6629401" y="3605491"/>
            <a:ext cx="2531852" cy="3220083"/>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userDrawn="1"/>
        </p:nvSpPr>
        <p:spPr>
          <a:xfrm>
            <a:off x="137756" y="5832565"/>
            <a:ext cx="1463862" cy="215444"/>
          </a:xfrm>
          <a:prstGeom prst="rect">
            <a:avLst/>
          </a:prstGeom>
          <a:noFill/>
        </p:spPr>
        <p:txBody>
          <a:bodyPr wrap="none" rtlCol="0">
            <a:spAutoFit/>
          </a:bodyPr>
          <a:lstStyle/>
          <a:p>
            <a:r>
              <a:rPr lang="en-US" sz="800" b="0" dirty="0" smtClean="0">
                <a:solidFill>
                  <a:schemeClr val="tx1">
                    <a:lumMod val="65000"/>
                    <a:lumOff val="35000"/>
                  </a:schemeClr>
                </a:solidFill>
              </a:rPr>
              <a:t>Confidential and</a:t>
            </a:r>
            <a:r>
              <a:rPr lang="en-US" sz="800" b="0" baseline="0" dirty="0" smtClean="0">
                <a:solidFill>
                  <a:schemeClr val="tx1">
                    <a:lumMod val="65000"/>
                    <a:lumOff val="35000"/>
                  </a:schemeClr>
                </a:solidFill>
              </a:rPr>
              <a:t> Proprietary</a:t>
            </a:r>
            <a:endParaRPr lang="en-US" sz="800" b="0" dirty="0">
              <a:solidFill>
                <a:schemeClr val="tx1">
                  <a:lumMod val="65000"/>
                  <a:lumOff val="35000"/>
                </a:schemeClr>
              </a:solidFill>
            </a:endParaRPr>
          </a:p>
        </p:txBody>
      </p:sp>
    </p:spTree>
    <p:extLst>
      <p:ext uri="{BB962C8B-B14F-4D97-AF65-F5344CB8AC3E}">
        <p14:creationId xmlns:p14="http://schemas.microsoft.com/office/powerpoint/2010/main" val="3152718143"/>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9_Title Slide">
    <p:spTree>
      <p:nvGrpSpPr>
        <p:cNvPr id="1" name=""/>
        <p:cNvGrpSpPr/>
        <p:nvPr/>
      </p:nvGrpSpPr>
      <p:grpSpPr>
        <a:xfrm>
          <a:off x="0" y="0"/>
          <a:ext cx="0" cy="0"/>
          <a:chOff x="0" y="0"/>
          <a:chExt cx="0" cy="0"/>
        </a:xfrm>
      </p:grpSpPr>
      <p:pic>
        <p:nvPicPr>
          <p:cNvPr id="2050" name="Picture 2" descr="C:\Users\rls02c\Desktop\newtemplate\Enabling_BG.gif"/>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9052" y="-2567"/>
            <a:ext cx="9163051" cy="6874215"/>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2" y="0"/>
            <a:ext cx="2789927" cy="6871648"/>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p:cNvGrpSpPr/>
          <p:nvPr userDrawn="1"/>
        </p:nvGrpSpPr>
        <p:grpSpPr>
          <a:xfrm>
            <a:off x="346838" y="457200"/>
            <a:ext cx="2309863" cy="474936"/>
            <a:chOff x="633159" y="6301141"/>
            <a:chExt cx="1771650" cy="381114"/>
          </a:xfrm>
        </p:grpSpPr>
        <p:sp>
          <p:nvSpPr>
            <p:cNvPr id="70" name="Text Box 129"/>
            <p:cNvSpPr txBox="1">
              <a:spLocks noChangeAspect="1" noChangeArrowheads="1"/>
            </p:cNvSpPr>
            <p:nvPr/>
          </p:nvSpPr>
          <p:spPr bwMode="black">
            <a:xfrm>
              <a:off x="2094626" y="6487368"/>
              <a:ext cx="310183" cy="123488"/>
            </a:xfrm>
            <a:prstGeom prst="rect">
              <a:avLst/>
            </a:prstGeom>
            <a:noFill/>
            <a:ln w="9525">
              <a:noFill/>
              <a:miter lim="800000"/>
              <a:headEnd/>
              <a:tailEnd/>
            </a:ln>
            <a:effectLst/>
          </p:spPr>
          <p:txBody>
            <a:bodyPr>
              <a:spAutoFit/>
            </a:bodyPr>
            <a:lstStyle/>
            <a:p>
              <a:r>
                <a:rPr lang="en-US" sz="400" b="1" dirty="0"/>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2"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solidFill>
            <a:srgbClr val="FCA904">
              <a:alpha val="2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ounded Rectangle 15"/>
          <p:cNvSpPr/>
          <p:nvPr userDrawn="1"/>
        </p:nvSpPr>
        <p:spPr>
          <a:xfrm>
            <a:off x="6767513" y="6307711"/>
            <a:ext cx="2378759"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rgbClr val="BE6402">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37047" name="Rectangle 183"/>
          <p:cNvSpPr>
            <a:spLocks noGrp="1" noChangeArrowheads="1"/>
          </p:cNvSpPr>
          <p:nvPr>
            <p:ph type="subTitle" idx="1" hasCustomPrompt="1"/>
          </p:nvPr>
        </p:nvSpPr>
        <p:spPr bwMode="blackWhite">
          <a:xfrm>
            <a:off x="3044101"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50800" dir="5400000" sx="72000" sy="72000" algn="ctr" rotWithShape="0">
                    <a:srgbClr val="000000">
                      <a:alpha val="0"/>
                    </a:srgb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1" y="2609850"/>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accent4">
                      <a:satMod val="17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pic>
        <p:nvPicPr>
          <p:cNvPr id="2051" name="Picture 3" descr="C:\Users\rls02c\Desktop\newtemplate\Enabling_Generic_vector_ppt.png"/>
          <p:cNvPicPr>
            <a:picLocks noChangeAspect="1" noChangeArrowheads="1"/>
          </p:cNvPicPr>
          <p:nvPr userDrawn="1"/>
        </p:nvPicPr>
        <p:blipFill rotWithShape="1">
          <a:blip r:embed="rId5" cstate="screen">
            <a:extLst>
              <a:ext uri="{28A0092B-C50C-407E-A947-70E740481C1C}">
                <a14:useLocalDpi xmlns:a14="http://schemas.microsoft.com/office/drawing/2010/main" val="0"/>
              </a:ext>
            </a:extLst>
          </a:blip>
          <a:stretch/>
        </p:blipFill>
        <p:spPr bwMode="auto">
          <a:xfrm flipH="1">
            <a:off x="6083378" y="3848100"/>
            <a:ext cx="3060623" cy="3435202"/>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userDrawn="1"/>
        </p:nvSpPr>
        <p:spPr>
          <a:xfrm>
            <a:off x="137756" y="5832565"/>
            <a:ext cx="1463862" cy="215444"/>
          </a:xfrm>
          <a:prstGeom prst="rect">
            <a:avLst/>
          </a:prstGeom>
          <a:noFill/>
        </p:spPr>
        <p:txBody>
          <a:bodyPr wrap="none" rtlCol="0">
            <a:spAutoFit/>
          </a:bodyPr>
          <a:lstStyle/>
          <a:p>
            <a:r>
              <a:rPr lang="en-US" sz="800" b="0" dirty="0" smtClean="0">
                <a:solidFill>
                  <a:schemeClr val="tx1">
                    <a:lumMod val="65000"/>
                    <a:lumOff val="35000"/>
                  </a:schemeClr>
                </a:solidFill>
              </a:rPr>
              <a:t>Confidential and</a:t>
            </a:r>
            <a:r>
              <a:rPr lang="en-US" sz="800" b="0" baseline="0" dirty="0" smtClean="0">
                <a:solidFill>
                  <a:schemeClr val="tx1">
                    <a:lumMod val="65000"/>
                    <a:lumOff val="35000"/>
                  </a:schemeClr>
                </a:solidFill>
              </a:rPr>
              <a:t> Proprietary</a:t>
            </a:r>
            <a:endParaRPr lang="en-US" sz="800" b="0" dirty="0">
              <a:solidFill>
                <a:schemeClr val="tx1">
                  <a:lumMod val="65000"/>
                  <a:lumOff val="35000"/>
                </a:schemeClr>
              </a:solidFill>
            </a:endParaRPr>
          </a:p>
        </p:txBody>
      </p:sp>
    </p:spTree>
    <p:extLst>
      <p:ext uri="{BB962C8B-B14F-4D97-AF65-F5344CB8AC3E}">
        <p14:creationId xmlns:p14="http://schemas.microsoft.com/office/powerpoint/2010/main" val="2618356967"/>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4" name="Rectangle 226"/>
          <p:cNvSpPr>
            <a:spLocks noGrp="1" noChangeArrowheads="1"/>
          </p:cNvSpPr>
          <p:nvPr>
            <p:ph type="title"/>
          </p:nvPr>
        </p:nvSpPr>
        <p:spPr bwMode="auto">
          <a:xfrm>
            <a:off x="533401" y="276226"/>
            <a:ext cx="8277225"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46" name="Text Placeholder 45"/>
          <p:cNvSpPr>
            <a:spLocks noGrp="1"/>
          </p:cNvSpPr>
          <p:nvPr>
            <p:ph type="body" sz="quarter" idx="10"/>
          </p:nvPr>
        </p:nvSpPr>
        <p:spPr>
          <a:xfrm>
            <a:off x="533400" y="1062313"/>
            <a:ext cx="8277225" cy="466724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084451382"/>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4" name="Rectangle 226"/>
          <p:cNvSpPr>
            <a:spLocks noGrp="1" noChangeArrowheads="1"/>
          </p:cNvSpPr>
          <p:nvPr>
            <p:ph type="title"/>
          </p:nvPr>
        </p:nvSpPr>
        <p:spPr bwMode="auto">
          <a:xfrm>
            <a:off x="533401" y="279400"/>
            <a:ext cx="8362951"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46" name="Text Placeholder 45"/>
          <p:cNvSpPr>
            <a:spLocks noGrp="1"/>
          </p:cNvSpPr>
          <p:nvPr>
            <p:ph type="body" sz="quarter" idx="10"/>
          </p:nvPr>
        </p:nvSpPr>
        <p:spPr>
          <a:xfrm>
            <a:off x="533400" y="1066801"/>
            <a:ext cx="5429251" cy="466724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Picture Placeholder 2"/>
          <p:cNvSpPr>
            <a:spLocks noGrp="1"/>
          </p:cNvSpPr>
          <p:nvPr>
            <p:ph type="pic" sz="quarter" idx="11"/>
          </p:nvPr>
        </p:nvSpPr>
        <p:spPr>
          <a:xfrm>
            <a:off x="6098352" y="1076324"/>
            <a:ext cx="2809875" cy="1428750"/>
          </a:xfrm>
        </p:spPr>
        <p:txBody>
          <a:bodyPr>
            <a:normAutofit/>
          </a:bodyPr>
          <a:lstStyle>
            <a:lvl1pPr marL="0" indent="0" algn="ctr">
              <a:buNone/>
              <a:defRPr sz="1700"/>
            </a:lvl1pPr>
          </a:lstStyle>
          <a:p>
            <a:endParaRPr lang="en-US" dirty="0"/>
          </a:p>
        </p:txBody>
      </p:sp>
      <p:sp>
        <p:nvSpPr>
          <p:cNvPr id="6" name="Picture Placeholder 2"/>
          <p:cNvSpPr>
            <a:spLocks noGrp="1"/>
          </p:cNvSpPr>
          <p:nvPr>
            <p:ph type="pic" sz="quarter" idx="12"/>
          </p:nvPr>
        </p:nvSpPr>
        <p:spPr>
          <a:xfrm>
            <a:off x="6098352" y="2619374"/>
            <a:ext cx="2809875" cy="1514475"/>
          </a:xfrm>
        </p:spPr>
        <p:txBody>
          <a:bodyPr>
            <a:normAutofit/>
          </a:bodyPr>
          <a:lstStyle>
            <a:lvl1pPr marL="0" indent="0" algn="ctr">
              <a:buNone/>
              <a:defRPr sz="1700"/>
            </a:lvl1pPr>
          </a:lstStyle>
          <a:p>
            <a:endParaRPr lang="en-US" dirty="0"/>
          </a:p>
        </p:txBody>
      </p:sp>
      <p:sp>
        <p:nvSpPr>
          <p:cNvPr id="7" name="Picture Placeholder 2"/>
          <p:cNvSpPr>
            <a:spLocks noGrp="1"/>
          </p:cNvSpPr>
          <p:nvPr>
            <p:ph type="pic" sz="quarter" idx="13"/>
          </p:nvPr>
        </p:nvSpPr>
        <p:spPr>
          <a:xfrm>
            <a:off x="6098352" y="4238624"/>
            <a:ext cx="2809875" cy="1514475"/>
          </a:xfrm>
        </p:spPr>
        <p:txBody>
          <a:bodyPr>
            <a:normAutofit/>
          </a:bodyPr>
          <a:lstStyle>
            <a:lvl1pPr marL="0" indent="0" algn="ctr">
              <a:buNone/>
              <a:defRPr sz="1700"/>
            </a:lvl1pPr>
          </a:lstStyle>
          <a:p>
            <a:endParaRPr lang="en-US" dirty="0"/>
          </a:p>
        </p:txBody>
      </p:sp>
    </p:spTree>
    <p:extLst>
      <p:ext uri="{BB962C8B-B14F-4D97-AF65-F5344CB8AC3E}">
        <p14:creationId xmlns:p14="http://schemas.microsoft.com/office/powerpoint/2010/main" val="1660547040"/>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4" name="Rectangle 226"/>
          <p:cNvSpPr>
            <a:spLocks noGrp="1" noChangeArrowheads="1"/>
          </p:cNvSpPr>
          <p:nvPr>
            <p:ph type="title"/>
          </p:nvPr>
        </p:nvSpPr>
        <p:spPr bwMode="auto">
          <a:xfrm>
            <a:off x="533401" y="279400"/>
            <a:ext cx="8362951"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4" name="Table Placeholder 3"/>
          <p:cNvSpPr>
            <a:spLocks noGrp="1"/>
          </p:cNvSpPr>
          <p:nvPr>
            <p:ph type="tbl" sz="quarter" idx="10" hasCustomPrompt="1"/>
          </p:nvPr>
        </p:nvSpPr>
        <p:spPr>
          <a:xfrm>
            <a:off x="542260" y="1180214"/>
            <a:ext cx="8368379" cy="4550735"/>
          </a:xfrm>
        </p:spPr>
        <p:txBody>
          <a:bodyPr/>
          <a:lstStyle>
            <a:lvl1pPr marL="0" indent="0">
              <a:buNone/>
              <a:defRPr/>
            </a:lvl1pPr>
          </a:lstStyle>
          <a:p>
            <a:r>
              <a:rPr lang="en-US" dirty="0" smtClean="0"/>
              <a:t>Table</a:t>
            </a:r>
            <a:endParaRPr lang="en-US" dirty="0"/>
          </a:p>
        </p:txBody>
      </p:sp>
    </p:spTree>
    <p:extLst>
      <p:ext uri="{BB962C8B-B14F-4D97-AF65-F5344CB8AC3E}">
        <p14:creationId xmlns:p14="http://schemas.microsoft.com/office/powerpoint/2010/main" val="30208197"/>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4" name="Rectangle 226"/>
          <p:cNvSpPr>
            <a:spLocks noGrp="1" noChangeArrowheads="1"/>
          </p:cNvSpPr>
          <p:nvPr>
            <p:ph type="title"/>
          </p:nvPr>
        </p:nvSpPr>
        <p:spPr bwMode="auto">
          <a:xfrm>
            <a:off x="533401" y="279400"/>
            <a:ext cx="8362951"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5" name="Text Placeholder 3"/>
          <p:cNvSpPr>
            <a:spLocks noGrp="1"/>
          </p:cNvSpPr>
          <p:nvPr>
            <p:ph type="body" sz="quarter" idx="10"/>
          </p:nvPr>
        </p:nvSpPr>
        <p:spPr>
          <a:xfrm>
            <a:off x="776070" y="2137142"/>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6" name="Text Placeholder 3"/>
          <p:cNvSpPr>
            <a:spLocks noGrp="1"/>
          </p:cNvSpPr>
          <p:nvPr>
            <p:ph type="body" sz="quarter" idx="11"/>
          </p:nvPr>
        </p:nvSpPr>
        <p:spPr>
          <a:xfrm>
            <a:off x="776070" y="2385531"/>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3" name="Picture Placeholder 2"/>
          <p:cNvSpPr>
            <a:spLocks noGrp="1"/>
          </p:cNvSpPr>
          <p:nvPr>
            <p:ph type="pic" sz="quarter" idx="12" hasCustomPrompt="1"/>
          </p:nvPr>
        </p:nvSpPr>
        <p:spPr>
          <a:xfrm>
            <a:off x="776474" y="1095152"/>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8" name="Text Placeholder 3"/>
          <p:cNvSpPr>
            <a:spLocks noGrp="1"/>
          </p:cNvSpPr>
          <p:nvPr>
            <p:ph type="body" sz="quarter" idx="13"/>
          </p:nvPr>
        </p:nvSpPr>
        <p:spPr>
          <a:xfrm>
            <a:off x="2392146" y="2137142"/>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9" name="Text Placeholder 3"/>
          <p:cNvSpPr>
            <a:spLocks noGrp="1"/>
          </p:cNvSpPr>
          <p:nvPr>
            <p:ph type="body" sz="quarter" idx="14"/>
          </p:nvPr>
        </p:nvSpPr>
        <p:spPr>
          <a:xfrm>
            <a:off x="2392146" y="2385531"/>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10" name="Picture Placeholder 2"/>
          <p:cNvSpPr>
            <a:spLocks noGrp="1"/>
          </p:cNvSpPr>
          <p:nvPr>
            <p:ph type="pic" sz="quarter" idx="15" hasCustomPrompt="1"/>
          </p:nvPr>
        </p:nvSpPr>
        <p:spPr>
          <a:xfrm>
            <a:off x="2392550" y="1095152"/>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11" name="Text Placeholder 3"/>
          <p:cNvSpPr>
            <a:spLocks noGrp="1"/>
          </p:cNvSpPr>
          <p:nvPr>
            <p:ph type="body" sz="quarter" idx="16"/>
          </p:nvPr>
        </p:nvSpPr>
        <p:spPr>
          <a:xfrm>
            <a:off x="4008221" y="2137142"/>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12" name="Text Placeholder 3"/>
          <p:cNvSpPr>
            <a:spLocks noGrp="1"/>
          </p:cNvSpPr>
          <p:nvPr>
            <p:ph type="body" sz="quarter" idx="17"/>
          </p:nvPr>
        </p:nvSpPr>
        <p:spPr>
          <a:xfrm>
            <a:off x="4008221" y="2385531"/>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13" name="Picture Placeholder 2"/>
          <p:cNvSpPr>
            <a:spLocks noGrp="1"/>
          </p:cNvSpPr>
          <p:nvPr>
            <p:ph type="pic" sz="quarter" idx="18" hasCustomPrompt="1"/>
          </p:nvPr>
        </p:nvSpPr>
        <p:spPr>
          <a:xfrm>
            <a:off x="4008625" y="1095152"/>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14" name="Text Placeholder 3"/>
          <p:cNvSpPr>
            <a:spLocks noGrp="1"/>
          </p:cNvSpPr>
          <p:nvPr>
            <p:ph type="body" sz="quarter" idx="19"/>
          </p:nvPr>
        </p:nvSpPr>
        <p:spPr>
          <a:xfrm>
            <a:off x="5624295" y="2137142"/>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15" name="Text Placeholder 3"/>
          <p:cNvSpPr>
            <a:spLocks noGrp="1"/>
          </p:cNvSpPr>
          <p:nvPr>
            <p:ph type="body" sz="quarter" idx="20"/>
          </p:nvPr>
        </p:nvSpPr>
        <p:spPr>
          <a:xfrm>
            <a:off x="5624295" y="2385531"/>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16" name="Picture Placeholder 2"/>
          <p:cNvSpPr>
            <a:spLocks noGrp="1"/>
          </p:cNvSpPr>
          <p:nvPr>
            <p:ph type="pic" sz="quarter" idx="21" hasCustomPrompt="1"/>
          </p:nvPr>
        </p:nvSpPr>
        <p:spPr>
          <a:xfrm>
            <a:off x="5624699" y="1095152"/>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17" name="Text Placeholder 3"/>
          <p:cNvSpPr>
            <a:spLocks noGrp="1"/>
          </p:cNvSpPr>
          <p:nvPr>
            <p:ph type="body" sz="quarter" idx="22"/>
          </p:nvPr>
        </p:nvSpPr>
        <p:spPr>
          <a:xfrm>
            <a:off x="7240370" y="2137142"/>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18" name="Text Placeholder 3"/>
          <p:cNvSpPr>
            <a:spLocks noGrp="1"/>
          </p:cNvSpPr>
          <p:nvPr>
            <p:ph type="body" sz="quarter" idx="23"/>
          </p:nvPr>
        </p:nvSpPr>
        <p:spPr>
          <a:xfrm>
            <a:off x="7240370" y="2385531"/>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19" name="Picture Placeholder 2"/>
          <p:cNvSpPr>
            <a:spLocks noGrp="1"/>
          </p:cNvSpPr>
          <p:nvPr>
            <p:ph type="pic" sz="quarter" idx="24" hasCustomPrompt="1"/>
          </p:nvPr>
        </p:nvSpPr>
        <p:spPr>
          <a:xfrm>
            <a:off x="7240774" y="1095152"/>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20" name="Text Placeholder 3"/>
          <p:cNvSpPr>
            <a:spLocks noGrp="1"/>
          </p:cNvSpPr>
          <p:nvPr>
            <p:ph type="body" sz="quarter" idx="25"/>
          </p:nvPr>
        </p:nvSpPr>
        <p:spPr>
          <a:xfrm>
            <a:off x="776070" y="3856626"/>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21" name="Text Placeholder 3"/>
          <p:cNvSpPr>
            <a:spLocks noGrp="1"/>
          </p:cNvSpPr>
          <p:nvPr>
            <p:ph type="body" sz="quarter" idx="26"/>
          </p:nvPr>
        </p:nvSpPr>
        <p:spPr>
          <a:xfrm>
            <a:off x="776070" y="4105015"/>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22" name="Picture Placeholder 2"/>
          <p:cNvSpPr>
            <a:spLocks noGrp="1"/>
          </p:cNvSpPr>
          <p:nvPr>
            <p:ph type="pic" sz="quarter" idx="27" hasCustomPrompt="1"/>
          </p:nvPr>
        </p:nvSpPr>
        <p:spPr>
          <a:xfrm>
            <a:off x="776474" y="2814636"/>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23" name="Text Placeholder 3"/>
          <p:cNvSpPr>
            <a:spLocks noGrp="1"/>
          </p:cNvSpPr>
          <p:nvPr>
            <p:ph type="body" sz="quarter" idx="28"/>
          </p:nvPr>
        </p:nvSpPr>
        <p:spPr>
          <a:xfrm>
            <a:off x="2392146" y="3856626"/>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24" name="Text Placeholder 3"/>
          <p:cNvSpPr>
            <a:spLocks noGrp="1"/>
          </p:cNvSpPr>
          <p:nvPr>
            <p:ph type="body" sz="quarter" idx="29"/>
          </p:nvPr>
        </p:nvSpPr>
        <p:spPr>
          <a:xfrm>
            <a:off x="2392146" y="4105015"/>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25" name="Picture Placeholder 2"/>
          <p:cNvSpPr>
            <a:spLocks noGrp="1"/>
          </p:cNvSpPr>
          <p:nvPr>
            <p:ph type="pic" sz="quarter" idx="30" hasCustomPrompt="1"/>
          </p:nvPr>
        </p:nvSpPr>
        <p:spPr>
          <a:xfrm>
            <a:off x="2392550" y="2814636"/>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26" name="Text Placeholder 3"/>
          <p:cNvSpPr>
            <a:spLocks noGrp="1"/>
          </p:cNvSpPr>
          <p:nvPr>
            <p:ph type="body" sz="quarter" idx="31"/>
          </p:nvPr>
        </p:nvSpPr>
        <p:spPr>
          <a:xfrm>
            <a:off x="4008221" y="3856626"/>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27" name="Text Placeholder 3"/>
          <p:cNvSpPr>
            <a:spLocks noGrp="1"/>
          </p:cNvSpPr>
          <p:nvPr>
            <p:ph type="body" sz="quarter" idx="32"/>
          </p:nvPr>
        </p:nvSpPr>
        <p:spPr>
          <a:xfrm>
            <a:off x="4008221" y="4105015"/>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28" name="Picture Placeholder 2"/>
          <p:cNvSpPr>
            <a:spLocks noGrp="1"/>
          </p:cNvSpPr>
          <p:nvPr>
            <p:ph type="pic" sz="quarter" idx="33" hasCustomPrompt="1"/>
          </p:nvPr>
        </p:nvSpPr>
        <p:spPr>
          <a:xfrm>
            <a:off x="4008625" y="2814636"/>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29" name="Text Placeholder 3"/>
          <p:cNvSpPr>
            <a:spLocks noGrp="1"/>
          </p:cNvSpPr>
          <p:nvPr>
            <p:ph type="body" sz="quarter" idx="34"/>
          </p:nvPr>
        </p:nvSpPr>
        <p:spPr>
          <a:xfrm>
            <a:off x="5624295" y="3856626"/>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30" name="Text Placeholder 3"/>
          <p:cNvSpPr>
            <a:spLocks noGrp="1"/>
          </p:cNvSpPr>
          <p:nvPr>
            <p:ph type="body" sz="quarter" idx="35"/>
          </p:nvPr>
        </p:nvSpPr>
        <p:spPr>
          <a:xfrm>
            <a:off x="5624295" y="4105015"/>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31" name="Picture Placeholder 2"/>
          <p:cNvSpPr>
            <a:spLocks noGrp="1"/>
          </p:cNvSpPr>
          <p:nvPr>
            <p:ph type="pic" sz="quarter" idx="36" hasCustomPrompt="1"/>
          </p:nvPr>
        </p:nvSpPr>
        <p:spPr>
          <a:xfrm>
            <a:off x="5624699" y="2814636"/>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32" name="Text Placeholder 3"/>
          <p:cNvSpPr>
            <a:spLocks noGrp="1"/>
          </p:cNvSpPr>
          <p:nvPr>
            <p:ph type="body" sz="quarter" idx="37"/>
          </p:nvPr>
        </p:nvSpPr>
        <p:spPr>
          <a:xfrm>
            <a:off x="7240370" y="3856626"/>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33" name="Text Placeholder 3"/>
          <p:cNvSpPr>
            <a:spLocks noGrp="1"/>
          </p:cNvSpPr>
          <p:nvPr>
            <p:ph type="body" sz="quarter" idx="38"/>
          </p:nvPr>
        </p:nvSpPr>
        <p:spPr>
          <a:xfrm>
            <a:off x="7240370" y="4105015"/>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34" name="Picture Placeholder 2"/>
          <p:cNvSpPr>
            <a:spLocks noGrp="1"/>
          </p:cNvSpPr>
          <p:nvPr>
            <p:ph type="pic" sz="quarter" idx="39" hasCustomPrompt="1"/>
          </p:nvPr>
        </p:nvSpPr>
        <p:spPr>
          <a:xfrm>
            <a:off x="7240774" y="2814636"/>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35" name="Text Placeholder 3"/>
          <p:cNvSpPr>
            <a:spLocks noGrp="1"/>
          </p:cNvSpPr>
          <p:nvPr>
            <p:ph type="body" sz="quarter" idx="40"/>
          </p:nvPr>
        </p:nvSpPr>
        <p:spPr>
          <a:xfrm>
            <a:off x="776070" y="5525937"/>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36" name="Text Placeholder 3"/>
          <p:cNvSpPr>
            <a:spLocks noGrp="1"/>
          </p:cNvSpPr>
          <p:nvPr>
            <p:ph type="body" sz="quarter" idx="41"/>
          </p:nvPr>
        </p:nvSpPr>
        <p:spPr>
          <a:xfrm>
            <a:off x="776070" y="5774326"/>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37" name="Picture Placeholder 2"/>
          <p:cNvSpPr>
            <a:spLocks noGrp="1"/>
          </p:cNvSpPr>
          <p:nvPr>
            <p:ph type="pic" sz="quarter" idx="42" hasCustomPrompt="1"/>
          </p:nvPr>
        </p:nvSpPr>
        <p:spPr>
          <a:xfrm>
            <a:off x="776474" y="4483947"/>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38" name="Text Placeholder 3"/>
          <p:cNvSpPr>
            <a:spLocks noGrp="1"/>
          </p:cNvSpPr>
          <p:nvPr>
            <p:ph type="body" sz="quarter" idx="43"/>
          </p:nvPr>
        </p:nvSpPr>
        <p:spPr>
          <a:xfrm>
            <a:off x="2392146" y="5525937"/>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39" name="Text Placeholder 3"/>
          <p:cNvSpPr>
            <a:spLocks noGrp="1"/>
          </p:cNvSpPr>
          <p:nvPr>
            <p:ph type="body" sz="quarter" idx="44"/>
          </p:nvPr>
        </p:nvSpPr>
        <p:spPr>
          <a:xfrm>
            <a:off x="2392146" y="5774326"/>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40" name="Picture Placeholder 2"/>
          <p:cNvSpPr>
            <a:spLocks noGrp="1"/>
          </p:cNvSpPr>
          <p:nvPr>
            <p:ph type="pic" sz="quarter" idx="45" hasCustomPrompt="1"/>
          </p:nvPr>
        </p:nvSpPr>
        <p:spPr>
          <a:xfrm>
            <a:off x="2392550" y="4483947"/>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41" name="Text Placeholder 3"/>
          <p:cNvSpPr>
            <a:spLocks noGrp="1"/>
          </p:cNvSpPr>
          <p:nvPr>
            <p:ph type="body" sz="quarter" idx="46"/>
          </p:nvPr>
        </p:nvSpPr>
        <p:spPr>
          <a:xfrm>
            <a:off x="4008221" y="5525937"/>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42" name="Text Placeholder 3"/>
          <p:cNvSpPr>
            <a:spLocks noGrp="1"/>
          </p:cNvSpPr>
          <p:nvPr>
            <p:ph type="body" sz="quarter" idx="47"/>
          </p:nvPr>
        </p:nvSpPr>
        <p:spPr>
          <a:xfrm>
            <a:off x="4008221" y="5774326"/>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43" name="Picture Placeholder 2"/>
          <p:cNvSpPr>
            <a:spLocks noGrp="1"/>
          </p:cNvSpPr>
          <p:nvPr>
            <p:ph type="pic" sz="quarter" idx="48" hasCustomPrompt="1"/>
          </p:nvPr>
        </p:nvSpPr>
        <p:spPr>
          <a:xfrm>
            <a:off x="4008625" y="4483947"/>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45" name="Text Placeholder 3"/>
          <p:cNvSpPr>
            <a:spLocks noGrp="1"/>
          </p:cNvSpPr>
          <p:nvPr>
            <p:ph type="body" sz="quarter" idx="49"/>
          </p:nvPr>
        </p:nvSpPr>
        <p:spPr>
          <a:xfrm>
            <a:off x="5624295" y="5525937"/>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46" name="Text Placeholder 3"/>
          <p:cNvSpPr>
            <a:spLocks noGrp="1"/>
          </p:cNvSpPr>
          <p:nvPr>
            <p:ph type="body" sz="quarter" idx="50"/>
          </p:nvPr>
        </p:nvSpPr>
        <p:spPr>
          <a:xfrm>
            <a:off x="5624295" y="5774326"/>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47" name="Picture Placeholder 2"/>
          <p:cNvSpPr>
            <a:spLocks noGrp="1"/>
          </p:cNvSpPr>
          <p:nvPr>
            <p:ph type="pic" sz="quarter" idx="51" hasCustomPrompt="1"/>
          </p:nvPr>
        </p:nvSpPr>
        <p:spPr>
          <a:xfrm>
            <a:off x="5624699" y="4483947"/>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48" name="Text Placeholder 3"/>
          <p:cNvSpPr>
            <a:spLocks noGrp="1"/>
          </p:cNvSpPr>
          <p:nvPr>
            <p:ph type="body" sz="quarter" idx="52"/>
          </p:nvPr>
        </p:nvSpPr>
        <p:spPr>
          <a:xfrm>
            <a:off x="7240370" y="5525937"/>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49" name="Text Placeholder 3"/>
          <p:cNvSpPr>
            <a:spLocks noGrp="1"/>
          </p:cNvSpPr>
          <p:nvPr>
            <p:ph type="body" sz="quarter" idx="53"/>
          </p:nvPr>
        </p:nvSpPr>
        <p:spPr>
          <a:xfrm>
            <a:off x="7240370" y="5774326"/>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50" name="Picture Placeholder 2"/>
          <p:cNvSpPr>
            <a:spLocks noGrp="1"/>
          </p:cNvSpPr>
          <p:nvPr>
            <p:ph type="pic" sz="quarter" idx="54" hasCustomPrompt="1"/>
          </p:nvPr>
        </p:nvSpPr>
        <p:spPr>
          <a:xfrm>
            <a:off x="7240774" y="4483947"/>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Tree>
    <p:extLst>
      <p:ext uri="{BB962C8B-B14F-4D97-AF65-F5344CB8AC3E}">
        <p14:creationId xmlns:p14="http://schemas.microsoft.com/office/powerpoint/2010/main" val="1590389395"/>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4" name="Rectangle 226"/>
          <p:cNvSpPr>
            <a:spLocks noGrp="1" noChangeArrowheads="1"/>
          </p:cNvSpPr>
          <p:nvPr>
            <p:ph type="title"/>
          </p:nvPr>
        </p:nvSpPr>
        <p:spPr bwMode="auto">
          <a:xfrm>
            <a:off x="533401" y="279400"/>
            <a:ext cx="8362951"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3" name="Picture Placeholder 2"/>
          <p:cNvSpPr>
            <a:spLocks noGrp="1"/>
          </p:cNvSpPr>
          <p:nvPr>
            <p:ph type="pic" sz="quarter" idx="12" hasCustomPrompt="1"/>
          </p:nvPr>
        </p:nvSpPr>
        <p:spPr>
          <a:xfrm>
            <a:off x="606356" y="1127055"/>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51" name="Rectangle 50"/>
          <p:cNvSpPr/>
          <p:nvPr userDrawn="1"/>
        </p:nvSpPr>
        <p:spPr>
          <a:xfrm>
            <a:off x="1387551" y="1127055"/>
            <a:ext cx="3184453" cy="2243470"/>
          </a:xfrm>
          <a:prstGeom prst="rect">
            <a:avLst/>
          </a:prstGeom>
          <a:gradFill>
            <a:gsLst>
              <a:gs pos="0">
                <a:schemeClr val="bg1">
                  <a:alpha val="0"/>
                </a:schemeClr>
              </a:gs>
              <a:gs pos="80000">
                <a:schemeClr val="accent4">
                  <a:lumMod val="20000"/>
                  <a:lumOff val="80000"/>
                </a:schemeClr>
              </a:gs>
              <a:gs pos="100000">
                <a:schemeClr val="accent4">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Picture Placeholder 2"/>
          <p:cNvSpPr>
            <a:spLocks noGrp="1"/>
          </p:cNvSpPr>
          <p:nvPr>
            <p:ph type="pic" sz="quarter" idx="13" hasCustomPrompt="1"/>
          </p:nvPr>
        </p:nvSpPr>
        <p:spPr>
          <a:xfrm>
            <a:off x="606356" y="1850067"/>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55" name="Picture Placeholder 2"/>
          <p:cNvSpPr>
            <a:spLocks noGrp="1"/>
          </p:cNvSpPr>
          <p:nvPr>
            <p:ph type="pic" sz="quarter" idx="14" hasCustomPrompt="1"/>
          </p:nvPr>
        </p:nvSpPr>
        <p:spPr>
          <a:xfrm>
            <a:off x="606356" y="2567766"/>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5" name="Text Placeholder 3"/>
          <p:cNvSpPr>
            <a:spLocks noGrp="1"/>
          </p:cNvSpPr>
          <p:nvPr>
            <p:ph type="body" sz="quarter" idx="10"/>
          </p:nvPr>
        </p:nvSpPr>
        <p:spPr>
          <a:xfrm>
            <a:off x="1477822" y="1196167"/>
            <a:ext cx="2987857" cy="292395"/>
          </a:xfrm>
        </p:spPr>
        <p:txBody>
          <a:bodyPr anchor="ctr">
            <a:noAutofit/>
          </a:bodyPr>
          <a:lstStyle>
            <a:lvl1pPr marL="0" indent="0" algn="l">
              <a:buFontTx/>
              <a:buNone/>
              <a:defRPr sz="1600" b="1">
                <a:solidFill>
                  <a:schemeClr val="accent6"/>
                </a:solidFill>
              </a:defRPr>
            </a:lvl1pPr>
            <a:lvl2pPr>
              <a:defRPr sz="1600"/>
            </a:lvl2pPr>
            <a:lvl3pPr>
              <a:defRPr sz="1400"/>
            </a:lvl3pPr>
          </a:lstStyle>
          <a:p>
            <a:pPr lvl="0"/>
            <a:r>
              <a:rPr lang="en-US" dirty="0" smtClean="0"/>
              <a:t>Click to edit </a:t>
            </a:r>
          </a:p>
        </p:txBody>
      </p:sp>
      <p:sp>
        <p:nvSpPr>
          <p:cNvPr id="4" name="Text Placeholder 3"/>
          <p:cNvSpPr>
            <a:spLocks noGrp="1"/>
          </p:cNvSpPr>
          <p:nvPr>
            <p:ph type="body" sz="quarter" idx="15"/>
          </p:nvPr>
        </p:nvSpPr>
        <p:spPr>
          <a:xfrm>
            <a:off x="1477782" y="1541761"/>
            <a:ext cx="3009900" cy="1828800"/>
          </a:xfrm>
        </p:spPr>
        <p:txBody>
          <a:bodyPr>
            <a:noAutofit/>
          </a:bodyPr>
          <a:lstStyle>
            <a:lvl1pPr>
              <a:lnSpc>
                <a:spcPts val="1800"/>
              </a:lnSpc>
              <a:spcBef>
                <a:spcPts val="500"/>
              </a:spcBef>
              <a:defRPr sz="1500"/>
            </a:lvl1pPr>
            <a:lvl2pPr>
              <a:lnSpc>
                <a:spcPts val="1800"/>
              </a:lnSpc>
              <a:spcBef>
                <a:spcPts val="500"/>
              </a:spcBef>
              <a:defRPr sz="1400"/>
            </a:lvl2pPr>
            <a:lvl3pPr>
              <a:lnSpc>
                <a:spcPts val="1800"/>
              </a:lnSpc>
              <a:spcBef>
                <a:spcPts val="500"/>
              </a:spcBef>
              <a:defRPr sz="1300"/>
            </a:lvl3pPr>
            <a:lvl4pPr>
              <a:lnSpc>
                <a:spcPts val="1800"/>
              </a:lnSpc>
              <a:spcBef>
                <a:spcPts val="500"/>
              </a:spcBef>
              <a:defRPr sz="12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Picture Placeholder 2"/>
          <p:cNvSpPr>
            <a:spLocks noGrp="1"/>
          </p:cNvSpPr>
          <p:nvPr>
            <p:ph type="pic" sz="quarter" idx="16" hasCustomPrompt="1"/>
          </p:nvPr>
        </p:nvSpPr>
        <p:spPr>
          <a:xfrm>
            <a:off x="4855838" y="1127055"/>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57" name="Rectangle 56"/>
          <p:cNvSpPr/>
          <p:nvPr userDrawn="1"/>
        </p:nvSpPr>
        <p:spPr>
          <a:xfrm>
            <a:off x="5637032" y="1127055"/>
            <a:ext cx="3184453" cy="2243470"/>
          </a:xfrm>
          <a:prstGeom prst="rect">
            <a:avLst/>
          </a:prstGeom>
          <a:gradFill>
            <a:gsLst>
              <a:gs pos="0">
                <a:schemeClr val="bg1">
                  <a:alpha val="0"/>
                </a:schemeClr>
              </a:gs>
              <a:gs pos="80000">
                <a:schemeClr val="accent4">
                  <a:lumMod val="20000"/>
                  <a:lumOff val="80000"/>
                </a:schemeClr>
              </a:gs>
              <a:gs pos="100000">
                <a:schemeClr val="accent4">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Picture Placeholder 2"/>
          <p:cNvSpPr>
            <a:spLocks noGrp="1"/>
          </p:cNvSpPr>
          <p:nvPr>
            <p:ph type="pic" sz="quarter" idx="17" hasCustomPrompt="1"/>
          </p:nvPr>
        </p:nvSpPr>
        <p:spPr>
          <a:xfrm>
            <a:off x="4855838" y="1850067"/>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59" name="Picture Placeholder 2"/>
          <p:cNvSpPr>
            <a:spLocks noGrp="1"/>
          </p:cNvSpPr>
          <p:nvPr>
            <p:ph type="pic" sz="quarter" idx="18" hasCustomPrompt="1"/>
          </p:nvPr>
        </p:nvSpPr>
        <p:spPr>
          <a:xfrm>
            <a:off x="4855838" y="2567766"/>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60" name="Text Placeholder 3"/>
          <p:cNvSpPr>
            <a:spLocks noGrp="1"/>
          </p:cNvSpPr>
          <p:nvPr>
            <p:ph type="body" sz="quarter" idx="19"/>
          </p:nvPr>
        </p:nvSpPr>
        <p:spPr>
          <a:xfrm>
            <a:off x="5727304" y="1196167"/>
            <a:ext cx="2987857" cy="292395"/>
          </a:xfrm>
        </p:spPr>
        <p:txBody>
          <a:bodyPr anchor="ctr">
            <a:noAutofit/>
          </a:bodyPr>
          <a:lstStyle>
            <a:lvl1pPr marL="0" indent="0" algn="l">
              <a:buFontTx/>
              <a:buNone/>
              <a:defRPr sz="1600" b="1">
                <a:solidFill>
                  <a:schemeClr val="accent6"/>
                </a:solidFill>
              </a:defRPr>
            </a:lvl1pPr>
            <a:lvl2pPr>
              <a:defRPr sz="1600"/>
            </a:lvl2pPr>
            <a:lvl3pPr>
              <a:defRPr sz="1400"/>
            </a:lvl3pPr>
          </a:lstStyle>
          <a:p>
            <a:pPr lvl="0"/>
            <a:r>
              <a:rPr lang="en-US" dirty="0" smtClean="0"/>
              <a:t>Click to edit </a:t>
            </a:r>
          </a:p>
        </p:txBody>
      </p:sp>
      <p:sp>
        <p:nvSpPr>
          <p:cNvPr id="61" name="Text Placeholder 3"/>
          <p:cNvSpPr>
            <a:spLocks noGrp="1"/>
          </p:cNvSpPr>
          <p:nvPr>
            <p:ph type="body" sz="quarter" idx="20"/>
          </p:nvPr>
        </p:nvSpPr>
        <p:spPr>
          <a:xfrm>
            <a:off x="5727263" y="1541761"/>
            <a:ext cx="3009900" cy="1828800"/>
          </a:xfrm>
        </p:spPr>
        <p:txBody>
          <a:bodyPr>
            <a:noAutofit/>
          </a:bodyPr>
          <a:lstStyle>
            <a:lvl1pPr>
              <a:lnSpc>
                <a:spcPts val="1800"/>
              </a:lnSpc>
              <a:spcBef>
                <a:spcPts val="500"/>
              </a:spcBef>
              <a:defRPr sz="1500"/>
            </a:lvl1pPr>
            <a:lvl2pPr>
              <a:lnSpc>
                <a:spcPts val="1800"/>
              </a:lnSpc>
              <a:spcBef>
                <a:spcPts val="500"/>
              </a:spcBef>
              <a:defRPr sz="1400"/>
            </a:lvl2pPr>
            <a:lvl3pPr>
              <a:lnSpc>
                <a:spcPts val="1800"/>
              </a:lnSpc>
              <a:spcBef>
                <a:spcPts val="500"/>
              </a:spcBef>
              <a:defRPr sz="1300"/>
            </a:lvl3pPr>
            <a:lvl4pPr>
              <a:lnSpc>
                <a:spcPts val="1800"/>
              </a:lnSpc>
              <a:spcBef>
                <a:spcPts val="500"/>
              </a:spcBef>
              <a:defRPr sz="12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2" name="Picture Placeholder 2"/>
          <p:cNvSpPr>
            <a:spLocks noGrp="1"/>
          </p:cNvSpPr>
          <p:nvPr>
            <p:ph type="pic" sz="quarter" idx="21" hasCustomPrompt="1"/>
          </p:nvPr>
        </p:nvSpPr>
        <p:spPr>
          <a:xfrm>
            <a:off x="606356" y="3576087"/>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63" name="Rectangle 62"/>
          <p:cNvSpPr/>
          <p:nvPr userDrawn="1"/>
        </p:nvSpPr>
        <p:spPr>
          <a:xfrm>
            <a:off x="1387551" y="3576087"/>
            <a:ext cx="3184453" cy="2243470"/>
          </a:xfrm>
          <a:prstGeom prst="rect">
            <a:avLst/>
          </a:prstGeom>
          <a:gradFill>
            <a:gsLst>
              <a:gs pos="0">
                <a:schemeClr val="bg1">
                  <a:alpha val="0"/>
                </a:schemeClr>
              </a:gs>
              <a:gs pos="80000">
                <a:schemeClr val="accent4">
                  <a:lumMod val="20000"/>
                  <a:lumOff val="80000"/>
                </a:schemeClr>
              </a:gs>
              <a:gs pos="100000">
                <a:schemeClr val="accent4">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Picture Placeholder 2"/>
          <p:cNvSpPr>
            <a:spLocks noGrp="1"/>
          </p:cNvSpPr>
          <p:nvPr>
            <p:ph type="pic" sz="quarter" idx="22" hasCustomPrompt="1"/>
          </p:nvPr>
        </p:nvSpPr>
        <p:spPr>
          <a:xfrm>
            <a:off x="606356" y="4299099"/>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65" name="Picture Placeholder 2"/>
          <p:cNvSpPr>
            <a:spLocks noGrp="1"/>
          </p:cNvSpPr>
          <p:nvPr>
            <p:ph type="pic" sz="quarter" idx="23" hasCustomPrompt="1"/>
          </p:nvPr>
        </p:nvSpPr>
        <p:spPr>
          <a:xfrm>
            <a:off x="606356" y="5016798"/>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66" name="Text Placeholder 3"/>
          <p:cNvSpPr>
            <a:spLocks noGrp="1"/>
          </p:cNvSpPr>
          <p:nvPr>
            <p:ph type="body" sz="quarter" idx="24"/>
          </p:nvPr>
        </p:nvSpPr>
        <p:spPr>
          <a:xfrm>
            <a:off x="1477822" y="3645199"/>
            <a:ext cx="2987857" cy="292395"/>
          </a:xfrm>
        </p:spPr>
        <p:txBody>
          <a:bodyPr anchor="ctr">
            <a:noAutofit/>
          </a:bodyPr>
          <a:lstStyle>
            <a:lvl1pPr marL="0" indent="0" algn="l">
              <a:buFontTx/>
              <a:buNone/>
              <a:defRPr sz="1600" b="1">
                <a:solidFill>
                  <a:schemeClr val="accent6"/>
                </a:solidFill>
              </a:defRPr>
            </a:lvl1pPr>
            <a:lvl2pPr>
              <a:defRPr sz="1600"/>
            </a:lvl2pPr>
            <a:lvl3pPr>
              <a:defRPr sz="1400"/>
            </a:lvl3pPr>
          </a:lstStyle>
          <a:p>
            <a:pPr lvl="0"/>
            <a:r>
              <a:rPr lang="en-US" dirty="0" smtClean="0"/>
              <a:t>Click to edit </a:t>
            </a:r>
          </a:p>
        </p:txBody>
      </p:sp>
      <p:sp>
        <p:nvSpPr>
          <p:cNvPr id="67" name="Text Placeholder 3"/>
          <p:cNvSpPr>
            <a:spLocks noGrp="1"/>
          </p:cNvSpPr>
          <p:nvPr>
            <p:ph type="body" sz="quarter" idx="25"/>
          </p:nvPr>
        </p:nvSpPr>
        <p:spPr>
          <a:xfrm>
            <a:off x="1477782" y="3990793"/>
            <a:ext cx="3009900" cy="1828800"/>
          </a:xfrm>
        </p:spPr>
        <p:txBody>
          <a:bodyPr>
            <a:noAutofit/>
          </a:bodyPr>
          <a:lstStyle>
            <a:lvl1pPr>
              <a:lnSpc>
                <a:spcPts val="1800"/>
              </a:lnSpc>
              <a:spcBef>
                <a:spcPts val="500"/>
              </a:spcBef>
              <a:defRPr sz="1500"/>
            </a:lvl1pPr>
            <a:lvl2pPr>
              <a:lnSpc>
                <a:spcPts val="1800"/>
              </a:lnSpc>
              <a:spcBef>
                <a:spcPts val="500"/>
              </a:spcBef>
              <a:defRPr sz="1400"/>
            </a:lvl2pPr>
            <a:lvl3pPr>
              <a:lnSpc>
                <a:spcPts val="1800"/>
              </a:lnSpc>
              <a:spcBef>
                <a:spcPts val="500"/>
              </a:spcBef>
              <a:defRPr sz="1300"/>
            </a:lvl3pPr>
            <a:lvl4pPr>
              <a:lnSpc>
                <a:spcPts val="1800"/>
              </a:lnSpc>
              <a:spcBef>
                <a:spcPts val="500"/>
              </a:spcBef>
              <a:defRPr sz="12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8" name="Picture Placeholder 2"/>
          <p:cNvSpPr>
            <a:spLocks noGrp="1"/>
          </p:cNvSpPr>
          <p:nvPr>
            <p:ph type="pic" sz="quarter" idx="26" hasCustomPrompt="1"/>
          </p:nvPr>
        </p:nvSpPr>
        <p:spPr>
          <a:xfrm>
            <a:off x="4855838" y="3576087"/>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69" name="Rectangle 68"/>
          <p:cNvSpPr/>
          <p:nvPr userDrawn="1"/>
        </p:nvSpPr>
        <p:spPr>
          <a:xfrm>
            <a:off x="5637032" y="3576087"/>
            <a:ext cx="3184453" cy="2243470"/>
          </a:xfrm>
          <a:prstGeom prst="rect">
            <a:avLst/>
          </a:prstGeom>
          <a:gradFill>
            <a:gsLst>
              <a:gs pos="0">
                <a:schemeClr val="bg1">
                  <a:alpha val="0"/>
                </a:schemeClr>
              </a:gs>
              <a:gs pos="80000">
                <a:schemeClr val="accent4">
                  <a:lumMod val="20000"/>
                  <a:lumOff val="80000"/>
                </a:schemeClr>
              </a:gs>
              <a:gs pos="100000">
                <a:schemeClr val="accent4">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Picture Placeholder 2"/>
          <p:cNvSpPr>
            <a:spLocks noGrp="1"/>
          </p:cNvSpPr>
          <p:nvPr>
            <p:ph type="pic" sz="quarter" idx="27" hasCustomPrompt="1"/>
          </p:nvPr>
        </p:nvSpPr>
        <p:spPr>
          <a:xfrm>
            <a:off x="4855838" y="4299099"/>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71" name="Picture Placeholder 2"/>
          <p:cNvSpPr>
            <a:spLocks noGrp="1"/>
          </p:cNvSpPr>
          <p:nvPr>
            <p:ph type="pic" sz="quarter" idx="28" hasCustomPrompt="1"/>
          </p:nvPr>
        </p:nvSpPr>
        <p:spPr>
          <a:xfrm>
            <a:off x="4855838" y="5016798"/>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72" name="Text Placeholder 3"/>
          <p:cNvSpPr>
            <a:spLocks noGrp="1"/>
          </p:cNvSpPr>
          <p:nvPr>
            <p:ph type="body" sz="quarter" idx="29"/>
          </p:nvPr>
        </p:nvSpPr>
        <p:spPr>
          <a:xfrm>
            <a:off x="5727304" y="3645199"/>
            <a:ext cx="2987857" cy="292395"/>
          </a:xfrm>
        </p:spPr>
        <p:txBody>
          <a:bodyPr anchor="ctr">
            <a:noAutofit/>
          </a:bodyPr>
          <a:lstStyle>
            <a:lvl1pPr marL="0" indent="0" algn="l">
              <a:buFontTx/>
              <a:buNone/>
              <a:defRPr sz="1600" b="1">
                <a:solidFill>
                  <a:schemeClr val="accent6"/>
                </a:solidFill>
              </a:defRPr>
            </a:lvl1pPr>
            <a:lvl2pPr>
              <a:defRPr sz="1600"/>
            </a:lvl2pPr>
            <a:lvl3pPr>
              <a:defRPr sz="1400"/>
            </a:lvl3pPr>
          </a:lstStyle>
          <a:p>
            <a:pPr lvl="0"/>
            <a:r>
              <a:rPr lang="en-US" dirty="0" smtClean="0"/>
              <a:t>Click to edit </a:t>
            </a:r>
          </a:p>
        </p:txBody>
      </p:sp>
      <p:sp>
        <p:nvSpPr>
          <p:cNvPr id="73" name="Text Placeholder 3"/>
          <p:cNvSpPr>
            <a:spLocks noGrp="1"/>
          </p:cNvSpPr>
          <p:nvPr>
            <p:ph type="body" sz="quarter" idx="30"/>
          </p:nvPr>
        </p:nvSpPr>
        <p:spPr>
          <a:xfrm>
            <a:off x="5727263" y="3990793"/>
            <a:ext cx="3009900" cy="1828800"/>
          </a:xfrm>
        </p:spPr>
        <p:txBody>
          <a:bodyPr>
            <a:noAutofit/>
          </a:bodyPr>
          <a:lstStyle>
            <a:lvl1pPr>
              <a:lnSpc>
                <a:spcPts val="1800"/>
              </a:lnSpc>
              <a:spcBef>
                <a:spcPts val="500"/>
              </a:spcBef>
              <a:defRPr sz="1500"/>
            </a:lvl1pPr>
            <a:lvl2pPr>
              <a:lnSpc>
                <a:spcPts val="1800"/>
              </a:lnSpc>
              <a:spcBef>
                <a:spcPts val="500"/>
              </a:spcBef>
              <a:defRPr sz="1400"/>
            </a:lvl2pPr>
            <a:lvl3pPr>
              <a:lnSpc>
                <a:spcPts val="1800"/>
              </a:lnSpc>
              <a:spcBef>
                <a:spcPts val="500"/>
              </a:spcBef>
              <a:defRPr sz="1300"/>
            </a:lvl3pPr>
            <a:lvl4pPr>
              <a:lnSpc>
                <a:spcPts val="1800"/>
              </a:lnSpc>
              <a:spcBef>
                <a:spcPts val="500"/>
              </a:spcBef>
              <a:defRPr sz="12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31751883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44" name="Rectangle 226"/>
          <p:cNvSpPr>
            <a:spLocks noGrp="1" noChangeArrowheads="1"/>
          </p:cNvSpPr>
          <p:nvPr>
            <p:ph type="title"/>
          </p:nvPr>
        </p:nvSpPr>
        <p:spPr bwMode="auto">
          <a:xfrm>
            <a:off x="533401" y="279400"/>
            <a:ext cx="8362951"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56" name="Picture Placeholder 2"/>
          <p:cNvSpPr>
            <a:spLocks noGrp="1"/>
          </p:cNvSpPr>
          <p:nvPr>
            <p:ph type="pic" sz="quarter" idx="16" hasCustomPrompt="1"/>
          </p:nvPr>
        </p:nvSpPr>
        <p:spPr>
          <a:xfrm>
            <a:off x="536946" y="1105787"/>
            <a:ext cx="1608391" cy="849005"/>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60" name="Text Placeholder 3"/>
          <p:cNvSpPr>
            <a:spLocks noGrp="1"/>
          </p:cNvSpPr>
          <p:nvPr>
            <p:ph type="body" sz="quarter" idx="19"/>
          </p:nvPr>
        </p:nvSpPr>
        <p:spPr>
          <a:xfrm>
            <a:off x="536947" y="1998921"/>
            <a:ext cx="1608391" cy="372142"/>
          </a:xfrm>
        </p:spPr>
        <p:txBody>
          <a:bodyPr anchor="ctr">
            <a:noAutofit/>
          </a:bodyPr>
          <a:lstStyle>
            <a:lvl1pPr marL="0" indent="0" algn="ctr">
              <a:buFontTx/>
              <a:buNone/>
              <a:defRPr sz="1400" b="1">
                <a:solidFill>
                  <a:schemeClr val="accent6"/>
                </a:solidFill>
              </a:defRPr>
            </a:lvl1pPr>
            <a:lvl2pPr>
              <a:defRPr sz="1600"/>
            </a:lvl2pPr>
            <a:lvl3pPr>
              <a:defRPr sz="1400"/>
            </a:lvl3pPr>
          </a:lstStyle>
          <a:p>
            <a:pPr lvl="0"/>
            <a:r>
              <a:rPr lang="en-US" dirty="0" smtClean="0"/>
              <a:t>Click to edit </a:t>
            </a:r>
          </a:p>
        </p:txBody>
      </p:sp>
      <p:sp>
        <p:nvSpPr>
          <p:cNvPr id="51" name="Rectangle 50"/>
          <p:cNvSpPr/>
          <p:nvPr userDrawn="1"/>
        </p:nvSpPr>
        <p:spPr>
          <a:xfrm>
            <a:off x="536946" y="2429542"/>
            <a:ext cx="1608391" cy="3535323"/>
          </a:xfrm>
          <a:prstGeom prst="rect">
            <a:avLst/>
          </a:prstGeom>
          <a:gradFill>
            <a:gsLst>
              <a:gs pos="0">
                <a:schemeClr val="bg1">
                  <a:alpha val="0"/>
                </a:schemeClr>
              </a:gs>
              <a:gs pos="80000">
                <a:schemeClr val="accent4">
                  <a:lumMod val="20000"/>
                  <a:lumOff val="80000"/>
                </a:schemeClr>
              </a:gs>
              <a:gs pos="100000">
                <a:schemeClr val="accent4">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userDrawn="1"/>
        </p:nvSpPr>
        <p:spPr>
          <a:xfrm>
            <a:off x="2228134" y="2429542"/>
            <a:ext cx="1608391" cy="3535323"/>
          </a:xfrm>
          <a:prstGeom prst="rect">
            <a:avLst/>
          </a:prstGeom>
          <a:gradFill>
            <a:gsLst>
              <a:gs pos="0">
                <a:schemeClr val="bg1">
                  <a:alpha val="0"/>
                </a:schemeClr>
              </a:gs>
              <a:gs pos="80000">
                <a:schemeClr val="accent3">
                  <a:lumMod val="20000"/>
                  <a:lumOff val="80000"/>
                </a:schemeClr>
              </a:gs>
              <a:gs pos="99000">
                <a:schemeClr val="accent3">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p:cNvSpPr/>
          <p:nvPr userDrawn="1"/>
        </p:nvSpPr>
        <p:spPr>
          <a:xfrm>
            <a:off x="3919322" y="2429542"/>
            <a:ext cx="1608391" cy="3535323"/>
          </a:xfrm>
          <a:prstGeom prst="rect">
            <a:avLst/>
          </a:prstGeom>
          <a:gradFill>
            <a:gsLst>
              <a:gs pos="0">
                <a:schemeClr val="bg1">
                  <a:alpha val="0"/>
                </a:schemeClr>
              </a:gs>
              <a:gs pos="80000">
                <a:schemeClr val="accent2">
                  <a:lumMod val="20000"/>
                  <a:lumOff val="80000"/>
                </a:schemeClr>
              </a:gs>
              <a:gs pos="100000">
                <a:schemeClr val="accent2">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userDrawn="1"/>
        </p:nvSpPr>
        <p:spPr>
          <a:xfrm>
            <a:off x="5610510" y="2429542"/>
            <a:ext cx="1608391" cy="3535323"/>
          </a:xfrm>
          <a:prstGeom prst="rect">
            <a:avLst/>
          </a:prstGeom>
          <a:gradFill>
            <a:gsLst>
              <a:gs pos="0">
                <a:schemeClr val="bg1">
                  <a:alpha val="0"/>
                </a:schemeClr>
              </a:gs>
              <a:gs pos="80000">
                <a:schemeClr val="accent1">
                  <a:lumMod val="20000"/>
                  <a:lumOff val="80000"/>
                </a:schemeClr>
              </a:gs>
              <a:gs pos="100000">
                <a:schemeClr val="accent1">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userDrawn="1"/>
        </p:nvSpPr>
        <p:spPr>
          <a:xfrm>
            <a:off x="7301694" y="2429542"/>
            <a:ext cx="1608391" cy="3535323"/>
          </a:xfrm>
          <a:prstGeom prst="rect">
            <a:avLst/>
          </a:prstGeom>
          <a:gradFill>
            <a:gsLst>
              <a:gs pos="0">
                <a:schemeClr val="bg1">
                  <a:alpha val="0"/>
                </a:schemeClr>
              </a:gs>
              <a:gs pos="80000">
                <a:schemeClr val="bg2">
                  <a:lumMod val="90000"/>
                </a:schemeClr>
              </a:gs>
              <a:gs pos="100000">
                <a:schemeClr val="bg2">
                  <a:lumMod val="9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Picture Placeholder 2"/>
          <p:cNvSpPr>
            <a:spLocks noGrp="1"/>
          </p:cNvSpPr>
          <p:nvPr>
            <p:ph type="pic" sz="quarter" idx="21" hasCustomPrompt="1"/>
          </p:nvPr>
        </p:nvSpPr>
        <p:spPr>
          <a:xfrm>
            <a:off x="2228134" y="1105787"/>
            <a:ext cx="1608391" cy="849005"/>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33" name="Picture Placeholder 2"/>
          <p:cNvSpPr>
            <a:spLocks noGrp="1"/>
          </p:cNvSpPr>
          <p:nvPr>
            <p:ph type="pic" sz="quarter" idx="22" hasCustomPrompt="1"/>
          </p:nvPr>
        </p:nvSpPr>
        <p:spPr>
          <a:xfrm>
            <a:off x="3919322" y="1105787"/>
            <a:ext cx="1608391" cy="849005"/>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34" name="Picture Placeholder 2"/>
          <p:cNvSpPr>
            <a:spLocks noGrp="1"/>
          </p:cNvSpPr>
          <p:nvPr>
            <p:ph type="pic" sz="quarter" idx="23" hasCustomPrompt="1"/>
          </p:nvPr>
        </p:nvSpPr>
        <p:spPr>
          <a:xfrm>
            <a:off x="5610510" y="1105787"/>
            <a:ext cx="1608391" cy="849005"/>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35" name="Picture Placeholder 2"/>
          <p:cNvSpPr>
            <a:spLocks noGrp="1"/>
          </p:cNvSpPr>
          <p:nvPr>
            <p:ph type="pic" sz="quarter" idx="24" hasCustomPrompt="1"/>
          </p:nvPr>
        </p:nvSpPr>
        <p:spPr>
          <a:xfrm>
            <a:off x="7301694" y="1105787"/>
            <a:ext cx="1608391" cy="849005"/>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36" name="Text Placeholder 3"/>
          <p:cNvSpPr>
            <a:spLocks noGrp="1"/>
          </p:cNvSpPr>
          <p:nvPr>
            <p:ph type="body" sz="quarter" idx="25"/>
          </p:nvPr>
        </p:nvSpPr>
        <p:spPr>
          <a:xfrm>
            <a:off x="2228134" y="1998921"/>
            <a:ext cx="1608391" cy="372142"/>
          </a:xfrm>
        </p:spPr>
        <p:txBody>
          <a:bodyPr anchor="ctr">
            <a:noAutofit/>
          </a:bodyPr>
          <a:lstStyle>
            <a:lvl1pPr marL="0" indent="0" algn="ctr">
              <a:buFontTx/>
              <a:buNone/>
              <a:defRPr sz="1400" b="1">
                <a:solidFill>
                  <a:schemeClr val="accent3"/>
                </a:solidFill>
              </a:defRPr>
            </a:lvl1pPr>
            <a:lvl2pPr>
              <a:defRPr sz="1600"/>
            </a:lvl2pPr>
            <a:lvl3pPr>
              <a:defRPr sz="1400"/>
            </a:lvl3pPr>
          </a:lstStyle>
          <a:p>
            <a:pPr lvl="0"/>
            <a:r>
              <a:rPr lang="en-US" dirty="0" smtClean="0"/>
              <a:t>Click to edit </a:t>
            </a:r>
          </a:p>
        </p:txBody>
      </p:sp>
      <p:sp>
        <p:nvSpPr>
          <p:cNvPr id="37" name="Text Placeholder 3"/>
          <p:cNvSpPr>
            <a:spLocks noGrp="1"/>
          </p:cNvSpPr>
          <p:nvPr>
            <p:ph type="body" sz="quarter" idx="26"/>
          </p:nvPr>
        </p:nvSpPr>
        <p:spPr>
          <a:xfrm>
            <a:off x="3919322" y="1998921"/>
            <a:ext cx="1608391" cy="372142"/>
          </a:xfrm>
        </p:spPr>
        <p:txBody>
          <a:bodyPr anchor="ctr">
            <a:noAutofit/>
          </a:bodyPr>
          <a:lstStyle>
            <a:lvl1pPr marL="0" indent="0" algn="ctr">
              <a:buFontTx/>
              <a:buNone/>
              <a:defRPr sz="1400" b="1">
                <a:solidFill>
                  <a:schemeClr val="accent2"/>
                </a:solidFill>
              </a:defRPr>
            </a:lvl1pPr>
            <a:lvl2pPr>
              <a:defRPr sz="1600"/>
            </a:lvl2pPr>
            <a:lvl3pPr>
              <a:defRPr sz="1400"/>
            </a:lvl3pPr>
          </a:lstStyle>
          <a:p>
            <a:pPr lvl="0"/>
            <a:r>
              <a:rPr lang="en-US" dirty="0" smtClean="0"/>
              <a:t>Click to edit </a:t>
            </a:r>
          </a:p>
        </p:txBody>
      </p:sp>
      <p:sp>
        <p:nvSpPr>
          <p:cNvPr id="38" name="Text Placeholder 3"/>
          <p:cNvSpPr>
            <a:spLocks noGrp="1"/>
          </p:cNvSpPr>
          <p:nvPr>
            <p:ph type="body" sz="quarter" idx="27"/>
          </p:nvPr>
        </p:nvSpPr>
        <p:spPr>
          <a:xfrm>
            <a:off x="5610510" y="1998921"/>
            <a:ext cx="1608391" cy="372142"/>
          </a:xfrm>
        </p:spPr>
        <p:txBody>
          <a:bodyPr anchor="ctr">
            <a:noAutofit/>
          </a:bodyPr>
          <a:lstStyle>
            <a:lvl1pPr marL="0" indent="0" algn="ctr">
              <a:buFontTx/>
              <a:buNone/>
              <a:defRPr sz="1400" b="1">
                <a:solidFill>
                  <a:schemeClr val="accent1"/>
                </a:solidFill>
              </a:defRPr>
            </a:lvl1pPr>
            <a:lvl2pPr>
              <a:defRPr sz="1600"/>
            </a:lvl2pPr>
            <a:lvl3pPr>
              <a:defRPr sz="1400"/>
            </a:lvl3pPr>
          </a:lstStyle>
          <a:p>
            <a:pPr lvl="0"/>
            <a:r>
              <a:rPr lang="en-US" dirty="0" smtClean="0"/>
              <a:t>Click to edit </a:t>
            </a:r>
          </a:p>
        </p:txBody>
      </p:sp>
      <p:sp>
        <p:nvSpPr>
          <p:cNvPr id="39" name="Text Placeholder 3"/>
          <p:cNvSpPr>
            <a:spLocks noGrp="1"/>
          </p:cNvSpPr>
          <p:nvPr>
            <p:ph type="body" sz="quarter" idx="28"/>
          </p:nvPr>
        </p:nvSpPr>
        <p:spPr>
          <a:xfrm>
            <a:off x="7301694" y="1998921"/>
            <a:ext cx="1608391" cy="372142"/>
          </a:xfrm>
        </p:spPr>
        <p:txBody>
          <a:bodyPr anchor="ctr">
            <a:noAutofit/>
          </a:bodyPr>
          <a:lstStyle>
            <a:lvl1pPr marL="0" indent="0" algn="ctr">
              <a:buFontTx/>
              <a:buNone/>
              <a:defRPr sz="1400" b="1">
                <a:solidFill>
                  <a:schemeClr val="tx2"/>
                </a:solidFill>
              </a:defRPr>
            </a:lvl1pPr>
            <a:lvl2pPr>
              <a:defRPr sz="1600"/>
            </a:lvl2pPr>
            <a:lvl3pPr>
              <a:defRPr sz="1400"/>
            </a:lvl3pPr>
          </a:lstStyle>
          <a:p>
            <a:pPr lvl="0"/>
            <a:r>
              <a:rPr lang="en-US" dirty="0" smtClean="0"/>
              <a:t>Click to edit </a:t>
            </a:r>
          </a:p>
        </p:txBody>
      </p:sp>
      <p:sp>
        <p:nvSpPr>
          <p:cNvPr id="61" name="Text Placeholder 3"/>
          <p:cNvSpPr>
            <a:spLocks noGrp="1"/>
          </p:cNvSpPr>
          <p:nvPr>
            <p:ph type="body" sz="quarter" idx="20"/>
          </p:nvPr>
        </p:nvSpPr>
        <p:spPr>
          <a:xfrm>
            <a:off x="537606" y="2557133"/>
            <a:ext cx="1595996" cy="3258877"/>
          </a:xfrm>
        </p:spPr>
        <p:txBody>
          <a:bodyPr>
            <a:noAutofit/>
          </a:bodyPr>
          <a:lstStyle>
            <a:lvl1pPr marL="117475" indent="-117475">
              <a:lnSpc>
                <a:spcPts val="1600"/>
              </a:lnSpc>
              <a:spcBef>
                <a:spcPts val="400"/>
              </a:spcBef>
              <a:defRPr sz="1400"/>
            </a:lvl1pPr>
            <a:lvl2pPr marL="233363" indent="-115888">
              <a:lnSpc>
                <a:spcPts val="1600"/>
              </a:lnSpc>
              <a:spcBef>
                <a:spcPts val="400"/>
              </a:spcBef>
              <a:defRPr sz="1300"/>
            </a:lvl2pPr>
            <a:lvl3pPr marL="233363" indent="-115888">
              <a:lnSpc>
                <a:spcPts val="1600"/>
              </a:lnSpc>
              <a:spcBef>
                <a:spcPts val="400"/>
              </a:spcBef>
              <a:defRPr sz="1100"/>
            </a:lvl3pPr>
            <a:lvl4pPr>
              <a:spcBef>
                <a:spcPts val="200"/>
              </a:spcBef>
              <a:defRPr sz="12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0" name="Text Placeholder 3"/>
          <p:cNvSpPr>
            <a:spLocks noGrp="1"/>
          </p:cNvSpPr>
          <p:nvPr>
            <p:ph type="body" sz="quarter" idx="29"/>
          </p:nvPr>
        </p:nvSpPr>
        <p:spPr>
          <a:xfrm>
            <a:off x="2228135" y="2557133"/>
            <a:ext cx="1595996" cy="3258877"/>
          </a:xfrm>
        </p:spPr>
        <p:txBody>
          <a:bodyPr>
            <a:noAutofit/>
          </a:bodyPr>
          <a:lstStyle>
            <a:lvl1pPr marL="117475" indent="-117475">
              <a:lnSpc>
                <a:spcPts val="1600"/>
              </a:lnSpc>
              <a:spcBef>
                <a:spcPts val="400"/>
              </a:spcBef>
              <a:defRPr sz="1400"/>
            </a:lvl1pPr>
            <a:lvl2pPr marL="233363" indent="-115888">
              <a:lnSpc>
                <a:spcPts val="1600"/>
              </a:lnSpc>
              <a:spcBef>
                <a:spcPts val="400"/>
              </a:spcBef>
              <a:defRPr sz="1300"/>
            </a:lvl2pPr>
            <a:lvl3pPr marL="233363" indent="-115888">
              <a:lnSpc>
                <a:spcPts val="1600"/>
              </a:lnSpc>
              <a:spcBef>
                <a:spcPts val="400"/>
              </a:spcBef>
              <a:defRPr sz="1100"/>
            </a:lvl3pPr>
            <a:lvl4pPr>
              <a:spcBef>
                <a:spcPts val="200"/>
              </a:spcBef>
              <a:defRPr sz="12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1" name="Text Placeholder 3"/>
          <p:cNvSpPr>
            <a:spLocks noGrp="1"/>
          </p:cNvSpPr>
          <p:nvPr>
            <p:ph type="body" sz="quarter" idx="30"/>
          </p:nvPr>
        </p:nvSpPr>
        <p:spPr>
          <a:xfrm>
            <a:off x="3931715" y="2557133"/>
            <a:ext cx="1595996" cy="3258877"/>
          </a:xfrm>
        </p:spPr>
        <p:txBody>
          <a:bodyPr>
            <a:noAutofit/>
          </a:bodyPr>
          <a:lstStyle>
            <a:lvl1pPr marL="117475" indent="-117475">
              <a:lnSpc>
                <a:spcPts val="1600"/>
              </a:lnSpc>
              <a:spcBef>
                <a:spcPts val="400"/>
              </a:spcBef>
              <a:defRPr sz="1400"/>
            </a:lvl1pPr>
            <a:lvl2pPr marL="233363" indent="-115888">
              <a:lnSpc>
                <a:spcPts val="1600"/>
              </a:lnSpc>
              <a:spcBef>
                <a:spcPts val="400"/>
              </a:spcBef>
              <a:defRPr sz="1300"/>
            </a:lvl2pPr>
            <a:lvl3pPr marL="233363" indent="-115888">
              <a:lnSpc>
                <a:spcPts val="1600"/>
              </a:lnSpc>
              <a:spcBef>
                <a:spcPts val="400"/>
              </a:spcBef>
              <a:defRPr sz="1100"/>
            </a:lvl3pPr>
            <a:lvl4pPr>
              <a:spcBef>
                <a:spcPts val="200"/>
              </a:spcBef>
              <a:defRPr sz="12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2" name="Text Placeholder 3"/>
          <p:cNvSpPr>
            <a:spLocks noGrp="1"/>
          </p:cNvSpPr>
          <p:nvPr>
            <p:ph type="body" sz="quarter" idx="31"/>
          </p:nvPr>
        </p:nvSpPr>
        <p:spPr>
          <a:xfrm>
            <a:off x="5610510" y="2557133"/>
            <a:ext cx="1595996" cy="3258877"/>
          </a:xfrm>
        </p:spPr>
        <p:txBody>
          <a:bodyPr>
            <a:noAutofit/>
          </a:bodyPr>
          <a:lstStyle>
            <a:lvl1pPr marL="117475" indent="-117475">
              <a:lnSpc>
                <a:spcPts val="1600"/>
              </a:lnSpc>
              <a:spcBef>
                <a:spcPts val="400"/>
              </a:spcBef>
              <a:defRPr sz="1400"/>
            </a:lvl1pPr>
            <a:lvl2pPr marL="233363" indent="-115888">
              <a:lnSpc>
                <a:spcPts val="1600"/>
              </a:lnSpc>
              <a:spcBef>
                <a:spcPts val="400"/>
              </a:spcBef>
              <a:defRPr sz="1300"/>
            </a:lvl2pPr>
            <a:lvl3pPr marL="233363" indent="-115888">
              <a:lnSpc>
                <a:spcPts val="1600"/>
              </a:lnSpc>
              <a:spcBef>
                <a:spcPts val="400"/>
              </a:spcBef>
              <a:defRPr sz="1100"/>
            </a:lvl3pPr>
            <a:lvl4pPr>
              <a:spcBef>
                <a:spcPts val="200"/>
              </a:spcBef>
              <a:defRPr sz="12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3" name="Text Placeholder 3"/>
          <p:cNvSpPr>
            <a:spLocks noGrp="1"/>
          </p:cNvSpPr>
          <p:nvPr>
            <p:ph type="body" sz="quarter" idx="32"/>
          </p:nvPr>
        </p:nvSpPr>
        <p:spPr>
          <a:xfrm>
            <a:off x="7301695" y="2557133"/>
            <a:ext cx="1595996" cy="3258877"/>
          </a:xfrm>
        </p:spPr>
        <p:txBody>
          <a:bodyPr>
            <a:noAutofit/>
          </a:bodyPr>
          <a:lstStyle>
            <a:lvl1pPr marL="117475" indent="-117475">
              <a:lnSpc>
                <a:spcPts val="1600"/>
              </a:lnSpc>
              <a:spcBef>
                <a:spcPts val="400"/>
              </a:spcBef>
              <a:defRPr sz="1400"/>
            </a:lvl1pPr>
            <a:lvl2pPr marL="233363" indent="-115888">
              <a:lnSpc>
                <a:spcPts val="1600"/>
              </a:lnSpc>
              <a:spcBef>
                <a:spcPts val="400"/>
              </a:spcBef>
              <a:defRPr sz="1300"/>
            </a:lvl2pPr>
            <a:lvl3pPr marL="233363" indent="-115888">
              <a:lnSpc>
                <a:spcPts val="1600"/>
              </a:lnSpc>
              <a:spcBef>
                <a:spcPts val="400"/>
              </a:spcBef>
              <a:defRPr sz="1100"/>
            </a:lvl3pPr>
            <a:lvl4pPr>
              <a:spcBef>
                <a:spcPts val="200"/>
              </a:spcBef>
              <a:defRPr sz="12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545956383"/>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4_Title Slide">
    <p:spTree>
      <p:nvGrpSpPr>
        <p:cNvPr id="1" name=""/>
        <p:cNvGrpSpPr/>
        <p:nvPr/>
      </p:nvGrpSpPr>
      <p:grpSpPr>
        <a:xfrm>
          <a:off x="0" y="0"/>
          <a:ext cx="0" cy="0"/>
          <a:chOff x="0" y="0"/>
          <a:chExt cx="0" cy="0"/>
        </a:xfrm>
      </p:grpSpPr>
      <p:pic>
        <p:nvPicPr>
          <p:cNvPr id="15364" name="Picture 4" descr="\\10.81.250.100\wip\CORP\COR\_2011_Brand_Refresh\COR-P22374_Corp_PowerPoint_Template\Graphics\Lindsey_PPT build\elements\PPT_ORGBG_OP9.png"/>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9052" y="1"/>
            <a:ext cx="9163051" cy="6858001"/>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2" y="0"/>
            <a:ext cx="2789927" cy="6858000"/>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p:cNvGrpSpPr/>
          <p:nvPr userDrawn="1"/>
        </p:nvGrpSpPr>
        <p:grpSpPr>
          <a:xfrm>
            <a:off x="346838" y="457200"/>
            <a:ext cx="2309863" cy="474936"/>
            <a:chOff x="633159" y="6301141"/>
            <a:chExt cx="1771650" cy="381114"/>
          </a:xfrm>
        </p:grpSpPr>
        <p:sp>
          <p:nvSpPr>
            <p:cNvPr id="70" name="Text Box 129"/>
            <p:cNvSpPr txBox="1">
              <a:spLocks noChangeAspect="1" noChangeArrowheads="1"/>
            </p:cNvSpPr>
            <p:nvPr/>
          </p:nvSpPr>
          <p:spPr bwMode="black">
            <a:xfrm>
              <a:off x="2094626" y="6487368"/>
              <a:ext cx="310183" cy="123488"/>
            </a:xfrm>
            <a:prstGeom prst="rect">
              <a:avLst/>
            </a:prstGeom>
            <a:noFill/>
            <a:ln w="9525">
              <a:noFill/>
              <a:miter lim="800000"/>
              <a:headEnd/>
              <a:tailEnd/>
            </a:ln>
            <a:effectLst/>
          </p:spPr>
          <p:txBody>
            <a:bodyPr>
              <a:spAutoFit/>
            </a:bodyPr>
            <a:lstStyle/>
            <a:p>
              <a:r>
                <a:rPr lang="en-US" sz="400" b="1" dirty="0"/>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2"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gradFill flip="none" rotWithShape="1">
            <a:gsLst>
              <a:gs pos="0">
                <a:srgbClr val="A02908">
                  <a:alpha val="19000"/>
                </a:srgbClr>
              </a:gs>
              <a:gs pos="50000">
                <a:srgbClr val="F43E0C">
                  <a:alpha val="34000"/>
                </a:srgbClr>
              </a:gs>
              <a:gs pos="100000">
                <a:srgbClr val="FF7F15">
                  <a:alpha val="19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ounded Rectangle 15"/>
          <p:cNvSpPr/>
          <p:nvPr userDrawn="1"/>
        </p:nvSpPr>
        <p:spPr>
          <a:xfrm>
            <a:off x="6767513" y="6307711"/>
            <a:ext cx="2378759"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rgbClr val="BF300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4" name="Group 153"/>
          <p:cNvGrpSpPr/>
          <p:nvPr userDrawn="1"/>
        </p:nvGrpSpPr>
        <p:grpSpPr>
          <a:xfrm>
            <a:off x="7013477" y="4115724"/>
            <a:ext cx="1915027" cy="1923571"/>
            <a:chOff x="-1143000" y="1828800"/>
            <a:chExt cx="518410" cy="520723"/>
          </a:xfrm>
        </p:grpSpPr>
        <p:sp>
          <p:nvSpPr>
            <p:cNvPr id="155" name="Freeform 143"/>
            <p:cNvSpPr>
              <a:spLocks noChangeAspect="1"/>
            </p:cNvSpPr>
            <p:nvPr/>
          </p:nvSpPr>
          <p:spPr bwMode="black">
            <a:xfrm>
              <a:off x="-996018" y="1828800"/>
              <a:ext cx="174790" cy="95400"/>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56" name="Freeform 144"/>
            <p:cNvSpPr>
              <a:spLocks noChangeAspect="1"/>
            </p:cNvSpPr>
            <p:nvPr/>
          </p:nvSpPr>
          <p:spPr bwMode="black">
            <a:xfrm>
              <a:off x="-894720" y="1880475"/>
              <a:ext cx="170817" cy="9738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57" name="Freeform 145"/>
            <p:cNvSpPr>
              <a:spLocks noChangeAspect="1"/>
            </p:cNvSpPr>
            <p:nvPr/>
          </p:nvSpPr>
          <p:spPr bwMode="black">
            <a:xfrm>
              <a:off x="-799380" y="1930161"/>
              <a:ext cx="174790" cy="99375"/>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58" name="Freeform 146"/>
            <p:cNvSpPr>
              <a:spLocks noChangeAspect="1"/>
            </p:cNvSpPr>
            <p:nvPr/>
          </p:nvSpPr>
          <p:spPr bwMode="black">
            <a:xfrm>
              <a:off x="-946363" y="2019599"/>
              <a:ext cx="174790" cy="99375"/>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59" name="Freeform 147"/>
            <p:cNvSpPr>
              <a:spLocks noChangeAspect="1"/>
            </p:cNvSpPr>
            <p:nvPr/>
          </p:nvSpPr>
          <p:spPr bwMode="black">
            <a:xfrm>
              <a:off x="-847050" y="2073261"/>
              <a:ext cx="172803" cy="95400"/>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60" name="Freeform 148"/>
            <p:cNvSpPr>
              <a:spLocks noChangeAspect="1"/>
            </p:cNvSpPr>
            <p:nvPr/>
          </p:nvSpPr>
          <p:spPr bwMode="black">
            <a:xfrm>
              <a:off x="-1091357" y="2107048"/>
              <a:ext cx="170817" cy="101361"/>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61" name="Freeform 149"/>
            <p:cNvSpPr>
              <a:spLocks noChangeAspect="1"/>
            </p:cNvSpPr>
            <p:nvPr/>
          </p:nvSpPr>
          <p:spPr bwMode="black">
            <a:xfrm>
              <a:off x="-996018" y="2158723"/>
              <a:ext cx="174790" cy="99375"/>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sp>
          <p:nvSpPr>
            <p:cNvPr id="162" name="Freeform 150"/>
            <p:cNvSpPr>
              <a:spLocks noChangeAspect="1"/>
            </p:cNvSpPr>
            <p:nvPr/>
          </p:nvSpPr>
          <p:spPr bwMode="black">
            <a:xfrm>
              <a:off x="-1143000" y="2250148"/>
              <a:ext cx="174790" cy="99375"/>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chemeClr val="bg1"/>
            </a:solidFill>
            <a:ln w="9525" cap="flat" cmpd="sng">
              <a:noFill/>
              <a:prstDash val="solid"/>
              <a:round/>
              <a:headEnd type="none" w="med" len="med"/>
              <a:tailEnd type="none" w="med" len="med"/>
            </a:ln>
            <a:effectLst/>
          </p:spPr>
          <p:txBody>
            <a:bodyPr/>
            <a:lstStyle/>
            <a:p>
              <a:endParaRPr lang="en-US" dirty="0"/>
            </a:p>
          </p:txBody>
        </p:sp>
      </p:grpSp>
      <p:sp>
        <p:nvSpPr>
          <p:cNvPr id="37047" name="Rectangle 183"/>
          <p:cNvSpPr>
            <a:spLocks noGrp="1" noChangeArrowheads="1"/>
          </p:cNvSpPr>
          <p:nvPr>
            <p:ph type="subTitle" idx="1" hasCustomPrompt="1"/>
          </p:nvPr>
        </p:nvSpPr>
        <p:spPr bwMode="blackWhite">
          <a:xfrm>
            <a:off x="3044101"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38100" dir="5400000" algn="t" rotWithShape="0">
                    <a:prstClr val="black">
                      <a:alpha val="40000"/>
                    </a:prst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1" y="2609850"/>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tx1">
                      <a:lumMod val="85000"/>
                      <a:lumOff val="1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spTree>
    <p:extLst>
      <p:ext uri="{BB962C8B-B14F-4D97-AF65-F5344CB8AC3E}">
        <p14:creationId xmlns:p14="http://schemas.microsoft.com/office/powerpoint/2010/main" val="3648814226"/>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8_Title Slide">
    <p:spTree>
      <p:nvGrpSpPr>
        <p:cNvPr id="1" name=""/>
        <p:cNvGrpSpPr/>
        <p:nvPr/>
      </p:nvGrpSpPr>
      <p:grpSpPr>
        <a:xfrm>
          <a:off x="0" y="0"/>
          <a:ext cx="0" cy="0"/>
          <a:chOff x="0" y="0"/>
          <a:chExt cx="0" cy="0"/>
        </a:xfrm>
      </p:grpSpPr>
      <p:pic>
        <p:nvPicPr>
          <p:cNvPr id="4099" name="Picture 3" descr="C:\Users\rls02c\Desktop\newtemplate\Automotive_BG.gif"/>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9052" y="-2566"/>
            <a:ext cx="9163051" cy="6874216"/>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2" y="0"/>
            <a:ext cx="2789927" cy="6871650"/>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p:cNvGrpSpPr/>
          <p:nvPr userDrawn="1"/>
        </p:nvGrpSpPr>
        <p:grpSpPr>
          <a:xfrm>
            <a:off x="346838" y="457200"/>
            <a:ext cx="2309863" cy="474936"/>
            <a:chOff x="633159" y="6301141"/>
            <a:chExt cx="1771650" cy="381114"/>
          </a:xfrm>
        </p:grpSpPr>
        <p:sp>
          <p:nvSpPr>
            <p:cNvPr id="70" name="Text Box 129"/>
            <p:cNvSpPr txBox="1">
              <a:spLocks noChangeAspect="1" noChangeArrowheads="1"/>
            </p:cNvSpPr>
            <p:nvPr/>
          </p:nvSpPr>
          <p:spPr bwMode="black">
            <a:xfrm>
              <a:off x="2094626" y="6487368"/>
              <a:ext cx="310183" cy="123488"/>
            </a:xfrm>
            <a:prstGeom prst="rect">
              <a:avLst/>
            </a:prstGeom>
            <a:noFill/>
            <a:ln w="9525">
              <a:noFill/>
              <a:miter lim="800000"/>
              <a:headEnd/>
              <a:tailEnd/>
            </a:ln>
            <a:effectLst/>
          </p:spPr>
          <p:txBody>
            <a:bodyPr>
              <a:spAutoFit/>
            </a:bodyPr>
            <a:lstStyle/>
            <a:p>
              <a:r>
                <a:rPr lang="en-US" sz="400" b="1" dirty="0"/>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2"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ounded Rectangle 15"/>
          <p:cNvSpPr/>
          <p:nvPr userDrawn="1"/>
        </p:nvSpPr>
        <p:spPr>
          <a:xfrm>
            <a:off x="6767513" y="6307711"/>
            <a:ext cx="2378759"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chemeClr val="accent1">
              <a:lumMod val="5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37047" name="Rectangle 183"/>
          <p:cNvSpPr>
            <a:spLocks noGrp="1" noChangeArrowheads="1"/>
          </p:cNvSpPr>
          <p:nvPr>
            <p:ph type="subTitle" idx="1" hasCustomPrompt="1"/>
          </p:nvPr>
        </p:nvSpPr>
        <p:spPr bwMode="blackWhite">
          <a:xfrm>
            <a:off x="3044101"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50800" dir="5400000" sx="72000" sy="72000" algn="ctr" rotWithShape="0">
                    <a:srgbClr val="000000">
                      <a:alpha val="0"/>
                    </a:srgb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1" y="2609850"/>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accent4">
                      <a:satMod val="17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pic>
        <p:nvPicPr>
          <p:cNvPr id="4100" name="Picture 4" descr="C:\Users\rls02c\Desktop\newtemplate\Automotive_Generic_cutout_PPT.png"/>
          <p:cNvPicPr>
            <a:picLocks noChangeAspect="1" noChangeArrowheads="1"/>
          </p:cNvPicPr>
          <p:nvPr userDrawn="1"/>
        </p:nvPicPr>
        <p:blipFill rotWithShape="1">
          <a:blip r:embed="rId5" cstate="screen">
            <a:extLst>
              <a:ext uri="{28A0092B-C50C-407E-A947-70E740481C1C}">
                <a14:useLocalDpi xmlns:a14="http://schemas.microsoft.com/office/drawing/2010/main" val="0"/>
              </a:ext>
            </a:extLst>
          </a:blip>
          <a:srcRect b="57"/>
          <a:stretch/>
        </p:blipFill>
        <p:spPr bwMode="auto">
          <a:xfrm>
            <a:off x="5826705" y="3698544"/>
            <a:ext cx="3334547" cy="2878338"/>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userDrawn="1"/>
        </p:nvSpPr>
        <p:spPr>
          <a:xfrm>
            <a:off x="137756" y="5832565"/>
            <a:ext cx="1463862" cy="215444"/>
          </a:xfrm>
          <a:prstGeom prst="rect">
            <a:avLst/>
          </a:prstGeom>
          <a:noFill/>
        </p:spPr>
        <p:txBody>
          <a:bodyPr wrap="none" rtlCol="0">
            <a:spAutoFit/>
          </a:bodyPr>
          <a:lstStyle/>
          <a:p>
            <a:r>
              <a:rPr lang="en-US" sz="800" b="0" dirty="0" smtClean="0">
                <a:solidFill>
                  <a:schemeClr val="tx1">
                    <a:lumMod val="65000"/>
                    <a:lumOff val="35000"/>
                  </a:schemeClr>
                </a:solidFill>
              </a:rPr>
              <a:t>Confidential and</a:t>
            </a:r>
            <a:r>
              <a:rPr lang="en-US" sz="800" b="0" baseline="0" dirty="0" smtClean="0">
                <a:solidFill>
                  <a:schemeClr val="tx1">
                    <a:lumMod val="65000"/>
                    <a:lumOff val="35000"/>
                  </a:schemeClr>
                </a:solidFill>
              </a:rPr>
              <a:t> Proprietary</a:t>
            </a:r>
            <a:endParaRPr lang="en-US" sz="800" b="0" dirty="0">
              <a:solidFill>
                <a:schemeClr val="tx1">
                  <a:lumMod val="65000"/>
                  <a:lumOff val="35000"/>
                </a:schemeClr>
              </a:solidFill>
            </a:endParaRPr>
          </a:p>
        </p:txBody>
      </p:sp>
    </p:spTree>
    <p:extLst>
      <p:ext uri="{BB962C8B-B14F-4D97-AF65-F5344CB8AC3E}">
        <p14:creationId xmlns:p14="http://schemas.microsoft.com/office/powerpoint/2010/main" val="1601164934"/>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6_Title Slide">
    <p:spTree>
      <p:nvGrpSpPr>
        <p:cNvPr id="1" name=""/>
        <p:cNvGrpSpPr/>
        <p:nvPr/>
      </p:nvGrpSpPr>
      <p:grpSpPr>
        <a:xfrm>
          <a:off x="0" y="0"/>
          <a:ext cx="0" cy="0"/>
          <a:chOff x="0" y="0"/>
          <a:chExt cx="0" cy="0"/>
        </a:xfrm>
      </p:grpSpPr>
      <p:pic>
        <p:nvPicPr>
          <p:cNvPr id="2050" name="Picture 2" descr="C:\Users\rls02c\Desktop\newtemplate\Networking_BG.gif"/>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9051" y="-2567"/>
            <a:ext cx="9163051" cy="6883743"/>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2" y="0"/>
            <a:ext cx="2789927" cy="6881176"/>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p:cNvGrpSpPr/>
          <p:nvPr userDrawn="1"/>
        </p:nvGrpSpPr>
        <p:grpSpPr>
          <a:xfrm>
            <a:off x="346838" y="457200"/>
            <a:ext cx="2309863" cy="474936"/>
            <a:chOff x="633159" y="6301141"/>
            <a:chExt cx="1771650" cy="381114"/>
          </a:xfrm>
        </p:grpSpPr>
        <p:sp>
          <p:nvSpPr>
            <p:cNvPr id="70" name="Text Box 129"/>
            <p:cNvSpPr txBox="1">
              <a:spLocks noChangeAspect="1" noChangeArrowheads="1"/>
            </p:cNvSpPr>
            <p:nvPr/>
          </p:nvSpPr>
          <p:spPr bwMode="black">
            <a:xfrm>
              <a:off x="2094626" y="6487368"/>
              <a:ext cx="310183" cy="123488"/>
            </a:xfrm>
            <a:prstGeom prst="rect">
              <a:avLst/>
            </a:prstGeom>
            <a:noFill/>
            <a:ln w="9525">
              <a:noFill/>
              <a:miter lim="800000"/>
              <a:headEnd/>
              <a:tailEnd/>
            </a:ln>
            <a:effectLst/>
          </p:spPr>
          <p:txBody>
            <a:bodyPr>
              <a:spAutoFit/>
            </a:bodyPr>
            <a:lstStyle/>
            <a:p>
              <a:r>
                <a:rPr lang="en-US" sz="400" b="1" dirty="0"/>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2"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solidFill>
            <a:srgbClr val="610303">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ounded Rectangle 15"/>
          <p:cNvSpPr/>
          <p:nvPr userDrawn="1"/>
        </p:nvSpPr>
        <p:spPr>
          <a:xfrm>
            <a:off x="6767513" y="6307711"/>
            <a:ext cx="2378759"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rgbClr val="940E14">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37047" name="Rectangle 183"/>
          <p:cNvSpPr>
            <a:spLocks noGrp="1" noChangeArrowheads="1"/>
          </p:cNvSpPr>
          <p:nvPr>
            <p:ph type="subTitle" idx="1" hasCustomPrompt="1"/>
          </p:nvPr>
        </p:nvSpPr>
        <p:spPr bwMode="blackWhite">
          <a:xfrm>
            <a:off x="3044101"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50800" dir="5400000" sx="72000" sy="72000" algn="ctr" rotWithShape="0">
                    <a:srgbClr val="000000">
                      <a:alpha val="0"/>
                    </a:srgb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1" y="2609850"/>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accent4">
                      <a:satMod val="17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pic>
        <p:nvPicPr>
          <p:cNvPr id="2051" name="Picture 3" descr="C:\Users\rls02c\Desktop\newtemplate\Networking_Generic_cutout_PPT.png"/>
          <p:cNvPicPr>
            <a:picLocks noChangeAspect="1" noChangeArrowheads="1"/>
          </p:cNvPicPr>
          <p:nvPr userDrawn="1"/>
        </p:nvPicPr>
        <p:blipFill rotWithShape="1">
          <a:blip r:embed="rId5" cstate="screen">
            <a:extLst>
              <a:ext uri="{28A0092B-C50C-407E-A947-70E740481C1C}">
                <a14:useLocalDpi xmlns:a14="http://schemas.microsoft.com/office/drawing/2010/main" val="0"/>
              </a:ext>
            </a:extLst>
          </a:blip>
          <a:srcRect b="44"/>
          <a:stretch/>
        </p:blipFill>
        <p:spPr bwMode="auto">
          <a:xfrm>
            <a:off x="6032313" y="3688663"/>
            <a:ext cx="3111689" cy="3135218"/>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userDrawn="1"/>
        </p:nvSpPr>
        <p:spPr>
          <a:xfrm>
            <a:off x="137756" y="5832565"/>
            <a:ext cx="1463862" cy="215444"/>
          </a:xfrm>
          <a:prstGeom prst="rect">
            <a:avLst/>
          </a:prstGeom>
          <a:noFill/>
        </p:spPr>
        <p:txBody>
          <a:bodyPr wrap="none" rtlCol="0">
            <a:spAutoFit/>
          </a:bodyPr>
          <a:lstStyle/>
          <a:p>
            <a:r>
              <a:rPr lang="en-US" sz="800" b="0" dirty="0" smtClean="0">
                <a:solidFill>
                  <a:schemeClr val="tx1">
                    <a:lumMod val="65000"/>
                    <a:lumOff val="35000"/>
                  </a:schemeClr>
                </a:solidFill>
              </a:rPr>
              <a:t>Confidential and</a:t>
            </a:r>
            <a:r>
              <a:rPr lang="en-US" sz="800" b="0" baseline="0" dirty="0" smtClean="0">
                <a:solidFill>
                  <a:schemeClr val="tx1">
                    <a:lumMod val="65000"/>
                    <a:lumOff val="35000"/>
                  </a:schemeClr>
                </a:solidFill>
              </a:rPr>
              <a:t> Proprietary</a:t>
            </a:r>
            <a:endParaRPr lang="en-US" sz="800" b="0" dirty="0">
              <a:solidFill>
                <a:schemeClr val="tx1">
                  <a:lumMod val="65000"/>
                  <a:lumOff val="35000"/>
                </a:schemeClr>
              </a:solidFill>
            </a:endParaRPr>
          </a:p>
        </p:txBody>
      </p:sp>
    </p:spTree>
    <p:extLst>
      <p:ext uri="{BB962C8B-B14F-4D97-AF65-F5344CB8AC3E}">
        <p14:creationId xmlns:p14="http://schemas.microsoft.com/office/powerpoint/2010/main" val="2083973661"/>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5_Title Slide">
    <p:spTree>
      <p:nvGrpSpPr>
        <p:cNvPr id="1" name=""/>
        <p:cNvGrpSpPr/>
        <p:nvPr/>
      </p:nvGrpSpPr>
      <p:grpSpPr>
        <a:xfrm>
          <a:off x="0" y="0"/>
          <a:ext cx="0" cy="0"/>
          <a:chOff x="0" y="0"/>
          <a:chExt cx="0" cy="0"/>
        </a:xfrm>
      </p:grpSpPr>
      <p:pic>
        <p:nvPicPr>
          <p:cNvPr id="1028" name="Picture 4" descr="C:\Users\rls02c\Desktop\newtemplate\industrial_BG2.gif"/>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9050" y="-2567"/>
            <a:ext cx="9163051" cy="6874216"/>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2" y="0"/>
            <a:ext cx="2789927" cy="6871649"/>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p:cNvGrpSpPr/>
          <p:nvPr userDrawn="1"/>
        </p:nvGrpSpPr>
        <p:grpSpPr>
          <a:xfrm>
            <a:off x="346838" y="457200"/>
            <a:ext cx="2309863" cy="474936"/>
            <a:chOff x="633159" y="6301141"/>
            <a:chExt cx="1771650" cy="381114"/>
          </a:xfrm>
        </p:grpSpPr>
        <p:sp>
          <p:nvSpPr>
            <p:cNvPr id="70" name="Text Box 129"/>
            <p:cNvSpPr txBox="1">
              <a:spLocks noChangeAspect="1" noChangeArrowheads="1"/>
            </p:cNvSpPr>
            <p:nvPr/>
          </p:nvSpPr>
          <p:spPr bwMode="black">
            <a:xfrm>
              <a:off x="2094626" y="6487368"/>
              <a:ext cx="310183" cy="123488"/>
            </a:xfrm>
            <a:prstGeom prst="rect">
              <a:avLst/>
            </a:prstGeom>
            <a:noFill/>
            <a:ln w="9525">
              <a:noFill/>
              <a:miter lim="800000"/>
              <a:headEnd/>
              <a:tailEnd/>
            </a:ln>
            <a:effectLst/>
          </p:spPr>
          <p:txBody>
            <a:bodyPr>
              <a:spAutoFit/>
            </a:bodyPr>
            <a:lstStyle/>
            <a:p>
              <a:r>
                <a:rPr lang="en-US" sz="400" b="1" dirty="0"/>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2"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solidFill>
            <a:schemeClr val="accent3">
              <a:lumMod val="50000"/>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ounded Rectangle 15"/>
          <p:cNvSpPr/>
          <p:nvPr userDrawn="1"/>
        </p:nvSpPr>
        <p:spPr>
          <a:xfrm>
            <a:off x="6767513" y="6307711"/>
            <a:ext cx="2378759"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chemeClr val="accent3">
              <a:lumMod val="75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37047" name="Rectangle 183"/>
          <p:cNvSpPr>
            <a:spLocks noGrp="1" noChangeArrowheads="1"/>
          </p:cNvSpPr>
          <p:nvPr>
            <p:ph type="subTitle" idx="1" hasCustomPrompt="1"/>
          </p:nvPr>
        </p:nvSpPr>
        <p:spPr bwMode="blackWhite">
          <a:xfrm>
            <a:off x="3044101"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50800" dir="5400000" sx="72000" sy="72000" algn="ctr" rotWithShape="0">
                    <a:srgbClr val="000000">
                      <a:alpha val="0"/>
                    </a:srgb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1" y="2609850"/>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accent4">
                      <a:satMod val="17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pic>
        <p:nvPicPr>
          <p:cNvPr id="1029" name="Picture 5" descr="C:\Users\rls02c\Desktop\newtemplate\Industrial_Generic_cutout_PPT.png"/>
          <p:cNvPicPr>
            <a:picLocks noChangeAspect="1" noChangeArrowheads="1"/>
          </p:cNvPicPr>
          <p:nvPr userDrawn="1"/>
        </p:nvPicPr>
        <p:blipFill rotWithShape="1">
          <a:blip r:embed="rId5" cstate="screen">
            <a:extLst>
              <a:ext uri="{28A0092B-C50C-407E-A947-70E740481C1C}">
                <a14:useLocalDpi xmlns:a14="http://schemas.microsoft.com/office/drawing/2010/main" val="0"/>
              </a:ext>
            </a:extLst>
          </a:blip>
          <a:stretch/>
        </p:blipFill>
        <p:spPr bwMode="auto">
          <a:xfrm>
            <a:off x="6007133" y="3434543"/>
            <a:ext cx="3154121" cy="3197926"/>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userDrawn="1"/>
        </p:nvSpPr>
        <p:spPr>
          <a:xfrm>
            <a:off x="137756" y="5832565"/>
            <a:ext cx="1463862" cy="215444"/>
          </a:xfrm>
          <a:prstGeom prst="rect">
            <a:avLst/>
          </a:prstGeom>
          <a:noFill/>
        </p:spPr>
        <p:txBody>
          <a:bodyPr wrap="none" rtlCol="0">
            <a:spAutoFit/>
          </a:bodyPr>
          <a:lstStyle/>
          <a:p>
            <a:r>
              <a:rPr lang="en-US" sz="800" b="0" dirty="0" smtClean="0">
                <a:solidFill>
                  <a:schemeClr val="tx1">
                    <a:lumMod val="65000"/>
                    <a:lumOff val="35000"/>
                  </a:schemeClr>
                </a:solidFill>
              </a:rPr>
              <a:t>Confidential and</a:t>
            </a:r>
            <a:r>
              <a:rPr lang="en-US" sz="800" b="0" baseline="0" dirty="0" smtClean="0">
                <a:solidFill>
                  <a:schemeClr val="tx1">
                    <a:lumMod val="65000"/>
                    <a:lumOff val="35000"/>
                  </a:schemeClr>
                </a:solidFill>
              </a:rPr>
              <a:t> Proprietary</a:t>
            </a:r>
            <a:endParaRPr lang="en-US" sz="800" b="0" dirty="0">
              <a:solidFill>
                <a:schemeClr val="tx1">
                  <a:lumMod val="65000"/>
                  <a:lumOff val="35000"/>
                </a:schemeClr>
              </a:solidFill>
            </a:endParaRPr>
          </a:p>
        </p:txBody>
      </p:sp>
    </p:spTree>
    <p:extLst>
      <p:ext uri="{BB962C8B-B14F-4D97-AF65-F5344CB8AC3E}">
        <p14:creationId xmlns:p14="http://schemas.microsoft.com/office/powerpoint/2010/main" val="527420183"/>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7_Title Slide">
    <p:spTree>
      <p:nvGrpSpPr>
        <p:cNvPr id="1" name=""/>
        <p:cNvGrpSpPr/>
        <p:nvPr/>
      </p:nvGrpSpPr>
      <p:grpSpPr>
        <a:xfrm>
          <a:off x="0" y="0"/>
          <a:ext cx="0" cy="0"/>
          <a:chOff x="0" y="0"/>
          <a:chExt cx="0" cy="0"/>
        </a:xfrm>
      </p:grpSpPr>
      <p:pic>
        <p:nvPicPr>
          <p:cNvPr id="3074" name="Picture 2" descr="C:\Users\rls02c\Desktop\newtemplate\Consumer_BG.gif"/>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9051" y="-2566"/>
            <a:ext cx="9163051" cy="6874214"/>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2" y="0"/>
            <a:ext cx="2789927" cy="6871648"/>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p:cNvGrpSpPr/>
          <p:nvPr userDrawn="1"/>
        </p:nvGrpSpPr>
        <p:grpSpPr>
          <a:xfrm>
            <a:off x="346838" y="457200"/>
            <a:ext cx="2309863" cy="474936"/>
            <a:chOff x="633159" y="6301141"/>
            <a:chExt cx="1771650" cy="381114"/>
          </a:xfrm>
        </p:grpSpPr>
        <p:sp>
          <p:nvSpPr>
            <p:cNvPr id="70" name="Text Box 129"/>
            <p:cNvSpPr txBox="1">
              <a:spLocks noChangeAspect="1" noChangeArrowheads="1"/>
            </p:cNvSpPr>
            <p:nvPr/>
          </p:nvSpPr>
          <p:spPr bwMode="black">
            <a:xfrm>
              <a:off x="2094626" y="6487368"/>
              <a:ext cx="310183" cy="123488"/>
            </a:xfrm>
            <a:prstGeom prst="rect">
              <a:avLst/>
            </a:prstGeom>
            <a:noFill/>
            <a:ln w="9525">
              <a:noFill/>
              <a:miter lim="800000"/>
              <a:headEnd/>
              <a:tailEnd/>
            </a:ln>
            <a:effectLst/>
          </p:spPr>
          <p:txBody>
            <a:bodyPr>
              <a:spAutoFit/>
            </a:bodyPr>
            <a:lstStyle/>
            <a:p>
              <a:r>
                <a:rPr lang="en-US" sz="400" b="1" dirty="0"/>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2"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solidFill>
            <a:srgbClr val="22204C">
              <a:alpha val="2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ounded Rectangle 15"/>
          <p:cNvSpPr/>
          <p:nvPr userDrawn="1"/>
        </p:nvSpPr>
        <p:spPr>
          <a:xfrm>
            <a:off x="6767513" y="6307711"/>
            <a:ext cx="2378759"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chemeClr val="accent6">
              <a:lumMod val="75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37047" name="Rectangle 183"/>
          <p:cNvSpPr>
            <a:spLocks noGrp="1" noChangeArrowheads="1"/>
          </p:cNvSpPr>
          <p:nvPr>
            <p:ph type="subTitle" idx="1" hasCustomPrompt="1"/>
          </p:nvPr>
        </p:nvSpPr>
        <p:spPr bwMode="blackWhite">
          <a:xfrm>
            <a:off x="3044101"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50800" dir="5400000" sx="72000" sy="72000" algn="ctr" rotWithShape="0">
                    <a:srgbClr val="000000">
                      <a:alpha val="0"/>
                    </a:srgb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1" y="2609850"/>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accent4">
                      <a:satMod val="17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pic>
        <p:nvPicPr>
          <p:cNvPr id="3075" name="Picture 3" descr="C:\Users\rls02c\Desktop\newtemplate\Consumer_Generic_cutout_PPT.png"/>
          <p:cNvPicPr>
            <a:picLocks noChangeAspect="1" noChangeArrowheads="1"/>
          </p:cNvPicPr>
          <p:nvPr userDrawn="1"/>
        </p:nvPicPr>
        <p:blipFill rotWithShape="1">
          <a:blip r:embed="rId5" cstate="screen">
            <a:extLst>
              <a:ext uri="{28A0092B-C50C-407E-A947-70E740481C1C}">
                <a14:useLocalDpi xmlns:a14="http://schemas.microsoft.com/office/drawing/2010/main" val="0"/>
              </a:ext>
            </a:extLst>
          </a:blip>
          <a:stretch/>
        </p:blipFill>
        <p:spPr bwMode="auto">
          <a:xfrm>
            <a:off x="6629401" y="3605491"/>
            <a:ext cx="2531852" cy="3220083"/>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userDrawn="1"/>
        </p:nvSpPr>
        <p:spPr>
          <a:xfrm>
            <a:off x="137756" y="5832565"/>
            <a:ext cx="1463862" cy="215444"/>
          </a:xfrm>
          <a:prstGeom prst="rect">
            <a:avLst/>
          </a:prstGeom>
          <a:noFill/>
        </p:spPr>
        <p:txBody>
          <a:bodyPr wrap="none" rtlCol="0">
            <a:spAutoFit/>
          </a:bodyPr>
          <a:lstStyle/>
          <a:p>
            <a:r>
              <a:rPr lang="en-US" sz="800" b="0" dirty="0" smtClean="0">
                <a:solidFill>
                  <a:schemeClr val="tx1">
                    <a:lumMod val="65000"/>
                    <a:lumOff val="35000"/>
                  </a:schemeClr>
                </a:solidFill>
              </a:rPr>
              <a:t>Confidential and</a:t>
            </a:r>
            <a:r>
              <a:rPr lang="en-US" sz="800" b="0" baseline="0" dirty="0" smtClean="0">
                <a:solidFill>
                  <a:schemeClr val="tx1">
                    <a:lumMod val="65000"/>
                    <a:lumOff val="35000"/>
                  </a:schemeClr>
                </a:solidFill>
              </a:rPr>
              <a:t> Proprietary</a:t>
            </a:r>
            <a:endParaRPr lang="en-US" sz="800" b="0" dirty="0">
              <a:solidFill>
                <a:schemeClr val="tx1">
                  <a:lumMod val="65000"/>
                  <a:lumOff val="35000"/>
                </a:schemeClr>
              </a:solidFill>
            </a:endParaRPr>
          </a:p>
        </p:txBody>
      </p:sp>
    </p:spTree>
    <p:extLst>
      <p:ext uri="{BB962C8B-B14F-4D97-AF65-F5344CB8AC3E}">
        <p14:creationId xmlns:p14="http://schemas.microsoft.com/office/powerpoint/2010/main" val="3152718143"/>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9_Title Slide">
    <p:spTree>
      <p:nvGrpSpPr>
        <p:cNvPr id="1" name=""/>
        <p:cNvGrpSpPr/>
        <p:nvPr/>
      </p:nvGrpSpPr>
      <p:grpSpPr>
        <a:xfrm>
          <a:off x="0" y="0"/>
          <a:ext cx="0" cy="0"/>
          <a:chOff x="0" y="0"/>
          <a:chExt cx="0" cy="0"/>
        </a:xfrm>
      </p:grpSpPr>
      <p:pic>
        <p:nvPicPr>
          <p:cNvPr id="2050" name="Picture 2" descr="C:\Users\rls02c\Desktop\newtemplate\Enabling_BG.gif"/>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9052" y="-2567"/>
            <a:ext cx="9163051" cy="6874215"/>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2" y="0"/>
            <a:ext cx="2789927" cy="6871648"/>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p:cNvGrpSpPr/>
          <p:nvPr userDrawn="1"/>
        </p:nvGrpSpPr>
        <p:grpSpPr>
          <a:xfrm>
            <a:off x="346838" y="457200"/>
            <a:ext cx="2309863" cy="474936"/>
            <a:chOff x="633159" y="6301141"/>
            <a:chExt cx="1771650" cy="381114"/>
          </a:xfrm>
        </p:grpSpPr>
        <p:sp>
          <p:nvSpPr>
            <p:cNvPr id="70" name="Text Box 129"/>
            <p:cNvSpPr txBox="1">
              <a:spLocks noChangeAspect="1" noChangeArrowheads="1"/>
            </p:cNvSpPr>
            <p:nvPr/>
          </p:nvSpPr>
          <p:spPr bwMode="black">
            <a:xfrm>
              <a:off x="2094626" y="6487368"/>
              <a:ext cx="310183" cy="123488"/>
            </a:xfrm>
            <a:prstGeom prst="rect">
              <a:avLst/>
            </a:prstGeom>
            <a:noFill/>
            <a:ln w="9525">
              <a:noFill/>
              <a:miter lim="800000"/>
              <a:headEnd/>
              <a:tailEnd/>
            </a:ln>
            <a:effectLst/>
          </p:spPr>
          <p:txBody>
            <a:bodyPr>
              <a:spAutoFit/>
            </a:bodyPr>
            <a:lstStyle/>
            <a:p>
              <a:r>
                <a:rPr lang="en-US" sz="400" b="1" dirty="0"/>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2"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solidFill>
            <a:srgbClr val="FCA904">
              <a:alpha val="2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ounded Rectangle 15"/>
          <p:cNvSpPr/>
          <p:nvPr userDrawn="1"/>
        </p:nvSpPr>
        <p:spPr>
          <a:xfrm>
            <a:off x="6767513" y="6307711"/>
            <a:ext cx="2378759"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rgbClr val="BE6402">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37047" name="Rectangle 183"/>
          <p:cNvSpPr>
            <a:spLocks noGrp="1" noChangeArrowheads="1"/>
          </p:cNvSpPr>
          <p:nvPr>
            <p:ph type="subTitle" idx="1" hasCustomPrompt="1"/>
          </p:nvPr>
        </p:nvSpPr>
        <p:spPr bwMode="blackWhite">
          <a:xfrm>
            <a:off x="3044101"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50800" dir="5400000" sx="72000" sy="72000" algn="ctr" rotWithShape="0">
                    <a:srgbClr val="000000">
                      <a:alpha val="0"/>
                    </a:srgb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1" y="2609850"/>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accent4">
                      <a:satMod val="17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pic>
        <p:nvPicPr>
          <p:cNvPr id="2051" name="Picture 3" descr="C:\Users\rls02c\Desktop\newtemplate\Enabling_Generic_vector_ppt.png"/>
          <p:cNvPicPr>
            <a:picLocks noChangeAspect="1" noChangeArrowheads="1"/>
          </p:cNvPicPr>
          <p:nvPr userDrawn="1"/>
        </p:nvPicPr>
        <p:blipFill rotWithShape="1">
          <a:blip r:embed="rId5" cstate="screen">
            <a:extLst>
              <a:ext uri="{28A0092B-C50C-407E-A947-70E740481C1C}">
                <a14:useLocalDpi xmlns:a14="http://schemas.microsoft.com/office/drawing/2010/main" val="0"/>
              </a:ext>
            </a:extLst>
          </a:blip>
          <a:stretch/>
        </p:blipFill>
        <p:spPr bwMode="auto">
          <a:xfrm flipH="1">
            <a:off x="6083378" y="3848100"/>
            <a:ext cx="3060623" cy="3435202"/>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userDrawn="1"/>
        </p:nvSpPr>
        <p:spPr>
          <a:xfrm>
            <a:off x="137756" y="5832565"/>
            <a:ext cx="1463862" cy="215444"/>
          </a:xfrm>
          <a:prstGeom prst="rect">
            <a:avLst/>
          </a:prstGeom>
          <a:noFill/>
        </p:spPr>
        <p:txBody>
          <a:bodyPr wrap="none" rtlCol="0">
            <a:spAutoFit/>
          </a:bodyPr>
          <a:lstStyle/>
          <a:p>
            <a:r>
              <a:rPr lang="en-US" sz="800" b="0" dirty="0" smtClean="0">
                <a:solidFill>
                  <a:schemeClr val="tx1">
                    <a:lumMod val="65000"/>
                    <a:lumOff val="35000"/>
                  </a:schemeClr>
                </a:solidFill>
              </a:rPr>
              <a:t>Confidential and</a:t>
            </a:r>
            <a:r>
              <a:rPr lang="en-US" sz="800" b="0" baseline="0" dirty="0" smtClean="0">
                <a:solidFill>
                  <a:schemeClr val="tx1">
                    <a:lumMod val="65000"/>
                    <a:lumOff val="35000"/>
                  </a:schemeClr>
                </a:solidFill>
              </a:rPr>
              <a:t> Proprietary</a:t>
            </a:r>
            <a:endParaRPr lang="en-US" sz="800" b="0" dirty="0">
              <a:solidFill>
                <a:schemeClr val="tx1">
                  <a:lumMod val="65000"/>
                  <a:lumOff val="35000"/>
                </a:schemeClr>
              </a:solidFill>
            </a:endParaRPr>
          </a:p>
        </p:txBody>
      </p:sp>
    </p:spTree>
    <p:extLst>
      <p:ext uri="{BB962C8B-B14F-4D97-AF65-F5344CB8AC3E}">
        <p14:creationId xmlns:p14="http://schemas.microsoft.com/office/powerpoint/2010/main" val="2618356967"/>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4" name="Rectangle 226"/>
          <p:cNvSpPr>
            <a:spLocks noGrp="1" noChangeArrowheads="1"/>
          </p:cNvSpPr>
          <p:nvPr>
            <p:ph type="title"/>
          </p:nvPr>
        </p:nvSpPr>
        <p:spPr bwMode="auto">
          <a:xfrm>
            <a:off x="533401" y="276226"/>
            <a:ext cx="8277225"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46" name="Text Placeholder 45"/>
          <p:cNvSpPr>
            <a:spLocks noGrp="1"/>
          </p:cNvSpPr>
          <p:nvPr>
            <p:ph type="body" sz="quarter" idx="10"/>
          </p:nvPr>
        </p:nvSpPr>
        <p:spPr>
          <a:xfrm>
            <a:off x="533400" y="1062313"/>
            <a:ext cx="8277225" cy="466724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277448199"/>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4" name="Rectangle 226"/>
          <p:cNvSpPr>
            <a:spLocks noGrp="1" noChangeArrowheads="1"/>
          </p:cNvSpPr>
          <p:nvPr>
            <p:ph type="title"/>
          </p:nvPr>
        </p:nvSpPr>
        <p:spPr bwMode="auto">
          <a:xfrm>
            <a:off x="533401" y="279400"/>
            <a:ext cx="8362951"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46" name="Text Placeholder 45"/>
          <p:cNvSpPr>
            <a:spLocks noGrp="1"/>
          </p:cNvSpPr>
          <p:nvPr>
            <p:ph type="body" sz="quarter" idx="10"/>
          </p:nvPr>
        </p:nvSpPr>
        <p:spPr>
          <a:xfrm>
            <a:off x="533400" y="1066801"/>
            <a:ext cx="5429251" cy="466724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Picture Placeholder 2"/>
          <p:cNvSpPr>
            <a:spLocks noGrp="1"/>
          </p:cNvSpPr>
          <p:nvPr>
            <p:ph type="pic" sz="quarter" idx="11"/>
          </p:nvPr>
        </p:nvSpPr>
        <p:spPr>
          <a:xfrm>
            <a:off x="6098352" y="1076324"/>
            <a:ext cx="2809875" cy="1428750"/>
          </a:xfrm>
        </p:spPr>
        <p:txBody>
          <a:bodyPr>
            <a:normAutofit/>
          </a:bodyPr>
          <a:lstStyle>
            <a:lvl1pPr marL="0" indent="0" algn="ctr">
              <a:buNone/>
              <a:defRPr sz="1700"/>
            </a:lvl1pPr>
          </a:lstStyle>
          <a:p>
            <a:endParaRPr lang="en-US" dirty="0"/>
          </a:p>
        </p:txBody>
      </p:sp>
      <p:sp>
        <p:nvSpPr>
          <p:cNvPr id="6" name="Picture Placeholder 2"/>
          <p:cNvSpPr>
            <a:spLocks noGrp="1"/>
          </p:cNvSpPr>
          <p:nvPr>
            <p:ph type="pic" sz="quarter" idx="12"/>
          </p:nvPr>
        </p:nvSpPr>
        <p:spPr>
          <a:xfrm>
            <a:off x="6098352" y="2619374"/>
            <a:ext cx="2809875" cy="1514475"/>
          </a:xfrm>
        </p:spPr>
        <p:txBody>
          <a:bodyPr>
            <a:normAutofit/>
          </a:bodyPr>
          <a:lstStyle>
            <a:lvl1pPr marL="0" indent="0" algn="ctr">
              <a:buNone/>
              <a:defRPr sz="1700"/>
            </a:lvl1pPr>
          </a:lstStyle>
          <a:p>
            <a:endParaRPr lang="en-US" dirty="0"/>
          </a:p>
        </p:txBody>
      </p:sp>
      <p:sp>
        <p:nvSpPr>
          <p:cNvPr id="7" name="Picture Placeholder 2"/>
          <p:cNvSpPr>
            <a:spLocks noGrp="1"/>
          </p:cNvSpPr>
          <p:nvPr>
            <p:ph type="pic" sz="quarter" idx="13"/>
          </p:nvPr>
        </p:nvSpPr>
        <p:spPr>
          <a:xfrm>
            <a:off x="6098352" y="4238624"/>
            <a:ext cx="2809875" cy="1514475"/>
          </a:xfrm>
        </p:spPr>
        <p:txBody>
          <a:bodyPr>
            <a:normAutofit/>
          </a:bodyPr>
          <a:lstStyle>
            <a:lvl1pPr marL="0" indent="0" algn="ctr">
              <a:buNone/>
              <a:defRPr sz="1700"/>
            </a:lvl1pPr>
          </a:lstStyle>
          <a:p>
            <a:endParaRPr lang="en-US" dirty="0"/>
          </a:p>
        </p:txBody>
      </p:sp>
    </p:spTree>
    <p:extLst>
      <p:ext uri="{BB962C8B-B14F-4D97-AF65-F5344CB8AC3E}">
        <p14:creationId xmlns:p14="http://schemas.microsoft.com/office/powerpoint/2010/main" val="842833758"/>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4" name="Rectangle 226"/>
          <p:cNvSpPr>
            <a:spLocks noGrp="1" noChangeArrowheads="1"/>
          </p:cNvSpPr>
          <p:nvPr>
            <p:ph type="title"/>
          </p:nvPr>
        </p:nvSpPr>
        <p:spPr bwMode="auto">
          <a:xfrm>
            <a:off x="533401" y="279400"/>
            <a:ext cx="8362951"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4" name="Table Placeholder 3"/>
          <p:cNvSpPr>
            <a:spLocks noGrp="1"/>
          </p:cNvSpPr>
          <p:nvPr>
            <p:ph type="tbl" sz="quarter" idx="10" hasCustomPrompt="1"/>
          </p:nvPr>
        </p:nvSpPr>
        <p:spPr>
          <a:xfrm>
            <a:off x="542260" y="1180214"/>
            <a:ext cx="8368379" cy="4550735"/>
          </a:xfrm>
        </p:spPr>
        <p:txBody>
          <a:bodyPr/>
          <a:lstStyle>
            <a:lvl1pPr marL="0" indent="0">
              <a:buNone/>
              <a:defRPr/>
            </a:lvl1pPr>
          </a:lstStyle>
          <a:p>
            <a:r>
              <a:rPr lang="en-US" dirty="0" smtClean="0"/>
              <a:t>Table</a:t>
            </a:r>
            <a:endParaRPr lang="en-US" dirty="0"/>
          </a:p>
        </p:txBody>
      </p:sp>
    </p:spTree>
    <p:extLst>
      <p:ext uri="{BB962C8B-B14F-4D97-AF65-F5344CB8AC3E}">
        <p14:creationId xmlns:p14="http://schemas.microsoft.com/office/powerpoint/2010/main" val="3507434389"/>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4" name="Rectangle 226"/>
          <p:cNvSpPr>
            <a:spLocks noGrp="1" noChangeArrowheads="1"/>
          </p:cNvSpPr>
          <p:nvPr>
            <p:ph type="title"/>
          </p:nvPr>
        </p:nvSpPr>
        <p:spPr bwMode="auto">
          <a:xfrm>
            <a:off x="533401" y="279400"/>
            <a:ext cx="8362951"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5" name="Text Placeholder 3"/>
          <p:cNvSpPr>
            <a:spLocks noGrp="1"/>
          </p:cNvSpPr>
          <p:nvPr>
            <p:ph type="body" sz="quarter" idx="10"/>
          </p:nvPr>
        </p:nvSpPr>
        <p:spPr>
          <a:xfrm>
            <a:off x="776070" y="2137142"/>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6" name="Text Placeholder 3"/>
          <p:cNvSpPr>
            <a:spLocks noGrp="1"/>
          </p:cNvSpPr>
          <p:nvPr>
            <p:ph type="body" sz="quarter" idx="11"/>
          </p:nvPr>
        </p:nvSpPr>
        <p:spPr>
          <a:xfrm>
            <a:off x="776070" y="2385531"/>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3" name="Picture Placeholder 2"/>
          <p:cNvSpPr>
            <a:spLocks noGrp="1"/>
          </p:cNvSpPr>
          <p:nvPr>
            <p:ph type="pic" sz="quarter" idx="12" hasCustomPrompt="1"/>
          </p:nvPr>
        </p:nvSpPr>
        <p:spPr>
          <a:xfrm>
            <a:off x="776474" y="1095152"/>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8" name="Text Placeholder 3"/>
          <p:cNvSpPr>
            <a:spLocks noGrp="1"/>
          </p:cNvSpPr>
          <p:nvPr>
            <p:ph type="body" sz="quarter" idx="13"/>
          </p:nvPr>
        </p:nvSpPr>
        <p:spPr>
          <a:xfrm>
            <a:off x="2392146" y="2137142"/>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9" name="Text Placeholder 3"/>
          <p:cNvSpPr>
            <a:spLocks noGrp="1"/>
          </p:cNvSpPr>
          <p:nvPr>
            <p:ph type="body" sz="quarter" idx="14"/>
          </p:nvPr>
        </p:nvSpPr>
        <p:spPr>
          <a:xfrm>
            <a:off x="2392146" y="2385531"/>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10" name="Picture Placeholder 2"/>
          <p:cNvSpPr>
            <a:spLocks noGrp="1"/>
          </p:cNvSpPr>
          <p:nvPr>
            <p:ph type="pic" sz="quarter" idx="15" hasCustomPrompt="1"/>
          </p:nvPr>
        </p:nvSpPr>
        <p:spPr>
          <a:xfrm>
            <a:off x="2392550" y="1095152"/>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11" name="Text Placeholder 3"/>
          <p:cNvSpPr>
            <a:spLocks noGrp="1"/>
          </p:cNvSpPr>
          <p:nvPr>
            <p:ph type="body" sz="quarter" idx="16"/>
          </p:nvPr>
        </p:nvSpPr>
        <p:spPr>
          <a:xfrm>
            <a:off x="4008221" y="2137142"/>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12" name="Text Placeholder 3"/>
          <p:cNvSpPr>
            <a:spLocks noGrp="1"/>
          </p:cNvSpPr>
          <p:nvPr>
            <p:ph type="body" sz="quarter" idx="17"/>
          </p:nvPr>
        </p:nvSpPr>
        <p:spPr>
          <a:xfrm>
            <a:off x="4008221" y="2385531"/>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13" name="Picture Placeholder 2"/>
          <p:cNvSpPr>
            <a:spLocks noGrp="1"/>
          </p:cNvSpPr>
          <p:nvPr>
            <p:ph type="pic" sz="quarter" idx="18" hasCustomPrompt="1"/>
          </p:nvPr>
        </p:nvSpPr>
        <p:spPr>
          <a:xfrm>
            <a:off x="4008625" y="1095152"/>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14" name="Text Placeholder 3"/>
          <p:cNvSpPr>
            <a:spLocks noGrp="1"/>
          </p:cNvSpPr>
          <p:nvPr>
            <p:ph type="body" sz="quarter" idx="19"/>
          </p:nvPr>
        </p:nvSpPr>
        <p:spPr>
          <a:xfrm>
            <a:off x="5624295" y="2137142"/>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15" name="Text Placeholder 3"/>
          <p:cNvSpPr>
            <a:spLocks noGrp="1"/>
          </p:cNvSpPr>
          <p:nvPr>
            <p:ph type="body" sz="quarter" idx="20"/>
          </p:nvPr>
        </p:nvSpPr>
        <p:spPr>
          <a:xfrm>
            <a:off x="5624295" y="2385531"/>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16" name="Picture Placeholder 2"/>
          <p:cNvSpPr>
            <a:spLocks noGrp="1"/>
          </p:cNvSpPr>
          <p:nvPr>
            <p:ph type="pic" sz="quarter" idx="21" hasCustomPrompt="1"/>
          </p:nvPr>
        </p:nvSpPr>
        <p:spPr>
          <a:xfrm>
            <a:off x="5624699" y="1095152"/>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17" name="Text Placeholder 3"/>
          <p:cNvSpPr>
            <a:spLocks noGrp="1"/>
          </p:cNvSpPr>
          <p:nvPr>
            <p:ph type="body" sz="quarter" idx="22"/>
          </p:nvPr>
        </p:nvSpPr>
        <p:spPr>
          <a:xfrm>
            <a:off x="7240370" y="2137142"/>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18" name="Text Placeholder 3"/>
          <p:cNvSpPr>
            <a:spLocks noGrp="1"/>
          </p:cNvSpPr>
          <p:nvPr>
            <p:ph type="body" sz="quarter" idx="23"/>
          </p:nvPr>
        </p:nvSpPr>
        <p:spPr>
          <a:xfrm>
            <a:off x="7240370" y="2385531"/>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19" name="Picture Placeholder 2"/>
          <p:cNvSpPr>
            <a:spLocks noGrp="1"/>
          </p:cNvSpPr>
          <p:nvPr>
            <p:ph type="pic" sz="quarter" idx="24" hasCustomPrompt="1"/>
          </p:nvPr>
        </p:nvSpPr>
        <p:spPr>
          <a:xfrm>
            <a:off x="7240774" y="1095152"/>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20" name="Text Placeholder 3"/>
          <p:cNvSpPr>
            <a:spLocks noGrp="1"/>
          </p:cNvSpPr>
          <p:nvPr>
            <p:ph type="body" sz="quarter" idx="25"/>
          </p:nvPr>
        </p:nvSpPr>
        <p:spPr>
          <a:xfrm>
            <a:off x="776070" y="3856626"/>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21" name="Text Placeholder 3"/>
          <p:cNvSpPr>
            <a:spLocks noGrp="1"/>
          </p:cNvSpPr>
          <p:nvPr>
            <p:ph type="body" sz="quarter" idx="26"/>
          </p:nvPr>
        </p:nvSpPr>
        <p:spPr>
          <a:xfrm>
            <a:off x="776070" y="4105015"/>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22" name="Picture Placeholder 2"/>
          <p:cNvSpPr>
            <a:spLocks noGrp="1"/>
          </p:cNvSpPr>
          <p:nvPr>
            <p:ph type="pic" sz="quarter" idx="27" hasCustomPrompt="1"/>
          </p:nvPr>
        </p:nvSpPr>
        <p:spPr>
          <a:xfrm>
            <a:off x="776474" y="2814636"/>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23" name="Text Placeholder 3"/>
          <p:cNvSpPr>
            <a:spLocks noGrp="1"/>
          </p:cNvSpPr>
          <p:nvPr>
            <p:ph type="body" sz="quarter" idx="28"/>
          </p:nvPr>
        </p:nvSpPr>
        <p:spPr>
          <a:xfrm>
            <a:off x="2392146" y="3856626"/>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24" name="Text Placeholder 3"/>
          <p:cNvSpPr>
            <a:spLocks noGrp="1"/>
          </p:cNvSpPr>
          <p:nvPr>
            <p:ph type="body" sz="quarter" idx="29"/>
          </p:nvPr>
        </p:nvSpPr>
        <p:spPr>
          <a:xfrm>
            <a:off x="2392146" y="4105015"/>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25" name="Picture Placeholder 2"/>
          <p:cNvSpPr>
            <a:spLocks noGrp="1"/>
          </p:cNvSpPr>
          <p:nvPr>
            <p:ph type="pic" sz="quarter" idx="30" hasCustomPrompt="1"/>
          </p:nvPr>
        </p:nvSpPr>
        <p:spPr>
          <a:xfrm>
            <a:off x="2392550" y="2814636"/>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26" name="Text Placeholder 3"/>
          <p:cNvSpPr>
            <a:spLocks noGrp="1"/>
          </p:cNvSpPr>
          <p:nvPr>
            <p:ph type="body" sz="quarter" idx="31"/>
          </p:nvPr>
        </p:nvSpPr>
        <p:spPr>
          <a:xfrm>
            <a:off x="4008221" y="3856626"/>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27" name="Text Placeholder 3"/>
          <p:cNvSpPr>
            <a:spLocks noGrp="1"/>
          </p:cNvSpPr>
          <p:nvPr>
            <p:ph type="body" sz="quarter" idx="32"/>
          </p:nvPr>
        </p:nvSpPr>
        <p:spPr>
          <a:xfrm>
            <a:off x="4008221" y="4105015"/>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28" name="Picture Placeholder 2"/>
          <p:cNvSpPr>
            <a:spLocks noGrp="1"/>
          </p:cNvSpPr>
          <p:nvPr>
            <p:ph type="pic" sz="quarter" idx="33" hasCustomPrompt="1"/>
          </p:nvPr>
        </p:nvSpPr>
        <p:spPr>
          <a:xfrm>
            <a:off x="4008625" y="2814636"/>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29" name="Text Placeholder 3"/>
          <p:cNvSpPr>
            <a:spLocks noGrp="1"/>
          </p:cNvSpPr>
          <p:nvPr>
            <p:ph type="body" sz="quarter" idx="34"/>
          </p:nvPr>
        </p:nvSpPr>
        <p:spPr>
          <a:xfrm>
            <a:off x="5624295" y="3856626"/>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30" name="Text Placeholder 3"/>
          <p:cNvSpPr>
            <a:spLocks noGrp="1"/>
          </p:cNvSpPr>
          <p:nvPr>
            <p:ph type="body" sz="quarter" idx="35"/>
          </p:nvPr>
        </p:nvSpPr>
        <p:spPr>
          <a:xfrm>
            <a:off x="5624295" y="4105015"/>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31" name="Picture Placeholder 2"/>
          <p:cNvSpPr>
            <a:spLocks noGrp="1"/>
          </p:cNvSpPr>
          <p:nvPr>
            <p:ph type="pic" sz="quarter" idx="36" hasCustomPrompt="1"/>
          </p:nvPr>
        </p:nvSpPr>
        <p:spPr>
          <a:xfrm>
            <a:off x="5624699" y="2814636"/>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32" name="Text Placeholder 3"/>
          <p:cNvSpPr>
            <a:spLocks noGrp="1"/>
          </p:cNvSpPr>
          <p:nvPr>
            <p:ph type="body" sz="quarter" idx="37"/>
          </p:nvPr>
        </p:nvSpPr>
        <p:spPr>
          <a:xfrm>
            <a:off x="7240370" y="3856626"/>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33" name="Text Placeholder 3"/>
          <p:cNvSpPr>
            <a:spLocks noGrp="1"/>
          </p:cNvSpPr>
          <p:nvPr>
            <p:ph type="body" sz="quarter" idx="38"/>
          </p:nvPr>
        </p:nvSpPr>
        <p:spPr>
          <a:xfrm>
            <a:off x="7240370" y="4105015"/>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34" name="Picture Placeholder 2"/>
          <p:cNvSpPr>
            <a:spLocks noGrp="1"/>
          </p:cNvSpPr>
          <p:nvPr>
            <p:ph type="pic" sz="quarter" idx="39" hasCustomPrompt="1"/>
          </p:nvPr>
        </p:nvSpPr>
        <p:spPr>
          <a:xfrm>
            <a:off x="7240774" y="2814636"/>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35" name="Text Placeholder 3"/>
          <p:cNvSpPr>
            <a:spLocks noGrp="1"/>
          </p:cNvSpPr>
          <p:nvPr>
            <p:ph type="body" sz="quarter" idx="40"/>
          </p:nvPr>
        </p:nvSpPr>
        <p:spPr>
          <a:xfrm>
            <a:off x="776070" y="5525937"/>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36" name="Text Placeholder 3"/>
          <p:cNvSpPr>
            <a:spLocks noGrp="1"/>
          </p:cNvSpPr>
          <p:nvPr>
            <p:ph type="body" sz="quarter" idx="41"/>
          </p:nvPr>
        </p:nvSpPr>
        <p:spPr>
          <a:xfrm>
            <a:off x="776070" y="5774326"/>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37" name="Picture Placeholder 2"/>
          <p:cNvSpPr>
            <a:spLocks noGrp="1"/>
          </p:cNvSpPr>
          <p:nvPr>
            <p:ph type="pic" sz="quarter" idx="42" hasCustomPrompt="1"/>
          </p:nvPr>
        </p:nvSpPr>
        <p:spPr>
          <a:xfrm>
            <a:off x="776474" y="4483947"/>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38" name="Text Placeholder 3"/>
          <p:cNvSpPr>
            <a:spLocks noGrp="1"/>
          </p:cNvSpPr>
          <p:nvPr>
            <p:ph type="body" sz="quarter" idx="43"/>
          </p:nvPr>
        </p:nvSpPr>
        <p:spPr>
          <a:xfrm>
            <a:off x="2392146" y="5525937"/>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39" name="Text Placeholder 3"/>
          <p:cNvSpPr>
            <a:spLocks noGrp="1"/>
          </p:cNvSpPr>
          <p:nvPr>
            <p:ph type="body" sz="quarter" idx="44"/>
          </p:nvPr>
        </p:nvSpPr>
        <p:spPr>
          <a:xfrm>
            <a:off x="2392146" y="5774326"/>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40" name="Picture Placeholder 2"/>
          <p:cNvSpPr>
            <a:spLocks noGrp="1"/>
          </p:cNvSpPr>
          <p:nvPr>
            <p:ph type="pic" sz="quarter" idx="45" hasCustomPrompt="1"/>
          </p:nvPr>
        </p:nvSpPr>
        <p:spPr>
          <a:xfrm>
            <a:off x="2392550" y="4483947"/>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41" name="Text Placeholder 3"/>
          <p:cNvSpPr>
            <a:spLocks noGrp="1"/>
          </p:cNvSpPr>
          <p:nvPr>
            <p:ph type="body" sz="quarter" idx="46"/>
          </p:nvPr>
        </p:nvSpPr>
        <p:spPr>
          <a:xfrm>
            <a:off x="4008221" y="5525937"/>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42" name="Text Placeholder 3"/>
          <p:cNvSpPr>
            <a:spLocks noGrp="1"/>
          </p:cNvSpPr>
          <p:nvPr>
            <p:ph type="body" sz="quarter" idx="47"/>
          </p:nvPr>
        </p:nvSpPr>
        <p:spPr>
          <a:xfrm>
            <a:off x="4008221" y="5774326"/>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43" name="Picture Placeholder 2"/>
          <p:cNvSpPr>
            <a:spLocks noGrp="1"/>
          </p:cNvSpPr>
          <p:nvPr>
            <p:ph type="pic" sz="quarter" idx="48" hasCustomPrompt="1"/>
          </p:nvPr>
        </p:nvSpPr>
        <p:spPr>
          <a:xfrm>
            <a:off x="4008625" y="4483947"/>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45" name="Text Placeholder 3"/>
          <p:cNvSpPr>
            <a:spLocks noGrp="1"/>
          </p:cNvSpPr>
          <p:nvPr>
            <p:ph type="body" sz="quarter" idx="49"/>
          </p:nvPr>
        </p:nvSpPr>
        <p:spPr>
          <a:xfrm>
            <a:off x="5624295" y="5525937"/>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46" name="Text Placeholder 3"/>
          <p:cNvSpPr>
            <a:spLocks noGrp="1"/>
          </p:cNvSpPr>
          <p:nvPr>
            <p:ph type="body" sz="quarter" idx="50"/>
          </p:nvPr>
        </p:nvSpPr>
        <p:spPr>
          <a:xfrm>
            <a:off x="5624295" y="5774326"/>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47" name="Picture Placeholder 2"/>
          <p:cNvSpPr>
            <a:spLocks noGrp="1"/>
          </p:cNvSpPr>
          <p:nvPr>
            <p:ph type="pic" sz="quarter" idx="51" hasCustomPrompt="1"/>
          </p:nvPr>
        </p:nvSpPr>
        <p:spPr>
          <a:xfrm>
            <a:off x="5624699" y="4483947"/>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
        <p:nvSpPr>
          <p:cNvPr id="48" name="Text Placeholder 3"/>
          <p:cNvSpPr>
            <a:spLocks noGrp="1"/>
          </p:cNvSpPr>
          <p:nvPr>
            <p:ph type="body" sz="quarter" idx="52"/>
          </p:nvPr>
        </p:nvSpPr>
        <p:spPr>
          <a:xfrm>
            <a:off x="7240370" y="5525937"/>
            <a:ext cx="1414239" cy="244549"/>
          </a:xfrm>
        </p:spPr>
        <p:txBody>
          <a:bodyPr anchor="ctr">
            <a:noAutofit/>
          </a:bodyPr>
          <a:lstStyle>
            <a:lvl1pPr marL="0" indent="0" algn="ctr">
              <a:buFontTx/>
              <a:buNone/>
              <a:defRPr sz="1200" b="1"/>
            </a:lvl1pPr>
            <a:lvl2pPr>
              <a:defRPr sz="1600"/>
            </a:lvl2pPr>
            <a:lvl3pPr>
              <a:defRPr sz="1400"/>
            </a:lvl3pPr>
          </a:lstStyle>
          <a:p>
            <a:pPr lvl="0"/>
            <a:r>
              <a:rPr lang="en-US" dirty="0" smtClean="0"/>
              <a:t>Click to edit </a:t>
            </a:r>
          </a:p>
        </p:txBody>
      </p:sp>
      <p:sp>
        <p:nvSpPr>
          <p:cNvPr id="49" name="Text Placeholder 3"/>
          <p:cNvSpPr>
            <a:spLocks noGrp="1"/>
          </p:cNvSpPr>
          <p:nvPr>
            <p:ph type="body" sz="quarter" idx="53"/>
          </p:nvPr>
        </p:nvSpPr>
        <p:spPr>
          <a:xfrm>
            <a:off x="7240370" y="5774326"/>
            <a:ext cx="1414239" cy="244549"/>
          </a:xfrm>
        </p:spPr>
        <p:txBody>
          <a:bodyPr anchor="ctr">
            <a:noAutofit/>
          </a:bodyPr>
          <a:lstStyle>
            <a:lvl1pPr marL="0" indent="0" algn="ctr">
              <a:buFontTx/>
              <a:buNone/>
              <a:defRPr sz="1200" b="0"/>
            </a:lvl1pPr>
            <a:lvl2pPr>
              <a:defRPr sz="1600"/>
            </a:lvl2pPr>
            <a:lvl3pPr>
              <a:defRPr sz="1400"/>
            </a:lvl3pPr>
          </a:lstStyle>
          <a:p>
            <a:pPr lvl="0"/>
            <a:r>
              <a:rPr lang="en-US" dirty="0" smtClean="0"/>
              <a:t>Click to edit </a:t>
            </a:r>
          </a:p>
        </p:txBody>
      </p:sp>
      <p:sp>
        <p:nvSpPr>
          <p:cNvPr id="50" name="Picture Placeholder 2"/>
          <p:cNvSpPr>
            <a:spLocks noGrp="1"/>
          </p:cNvSpPr>
          <p:nvPr>
            <p:ph type="pic" sz="quarter" idx="54" hasCustomPrompt="1"/>
          </p:nvPr>
        </p:nvSpPr>
        <p:spPr>
          <a:xfrm>
            <a:off x="7240774" y="4483947"/>
            <a:ext cx="1414463" cy="1009318"/>
          </a:xfrm>
        </p:spPr>
        <p:txBody>
          <a:bodyPr>
            <a:normAutofit/>
          </a:bodyPr>
          <a:lstStyle>
            <a:lvl1pPr marL="0" indent="0" algn="ctr">
              <a:buNone/>
              <a:defRPr sz="1400"/>
            </a:lvl1pPr>
          </a:lstStyle>
          <a:p>
            <a:r>
              <a:rPr lang="en-US" dirty="0" smtClean="0"/>
              <a:t>Click to Insert</a:t>
            </a:r>
            <a:br>
              <a:rPr lang="en-US" dirty="0" smtClean="0"/>
            </a:br>
            <a:r>
              <a:rPr lang="en-US" dirty="0" smtClean="0"/>
              <a:t>Picture</a:t>
            </a:r>
            <a:endParaRPr lang="en-US" dirty="0"/>
          </a:p>
        </p:txBody>
      </p:sp>
    </p:spTree>
    <p:extLst>
      <p:ext uri="{BB962C8B-B14F-4D97-AF65-F5344CB8AC3E}">
        <p14:creationId xmlns:p14="http://schemas.microsoft.com/office/powerpoint/2010/main" val="784831748"/>
      </p:ext>
    </p:extLst>
  </p:cSld>
  <p:clrMapOvr>
    <a:masterClrMapping/>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4" name="Rectangle 226"/>
          <p:cNvSpPr>
            <a:spLocks noGrp="1" noChangeArrowheads="1"/>
          </p:cNvSpPr>
          <p:nvPr>
            <p:ph type="title"/>
          </p:nvPr>
        </p:nvSpPr>
        <p:spPr bwMode="auto">
          <a:xfrm>
            <a:off x="533401" y="279400"/>
            <a:ext cx="8362951"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3" name="Picture Placeholder 2"/>
          <p:cNvSpPr>
            <a:spLocks noGrp="1"/>
          </p:cNvSpPr>
          <p:nvPr>
            <p:ph type="pic" sz="quarter" idx="12" hasCustomPrompt="1"/>
          </p:nvPr>
        </p:nvSpPr>
        <p:spPr>
          <a:xfrm>
            <a:off x="606356" y="1127055"/>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51" name="Rectangle 50"/>
          <p:cNvSpPr/>
          <p:nvPr userDrawn="1"/>
        </p:nvSpPr>
        <p:spPr>
          <a:xfrm>
            <a:off x="1387551" y="1127055"/>
            <a:ext cx="3184453" cy="2243470"/>
          </a:xfrm>
          <a:prstGeom prst="rect">
            <a:avLst/>
          </a:prstGeom>
          <a:gradFill>
            <a:gsLst>
              <a:gs pos="0">
                <a:schemeClr val="bg1">
                  <a:alpha val="0"/>
                </a:schemeClr>
              </a:gs>
              <a:gs pos="80000">
                <a:schemeClr val="accent4">
                  <a:lumMod val="20000"/>
                  <a:lumOff val="80000"/>
                </a:schemeClr>
              </a:gs>
              <a:gs pos="100000">
                <a:schemeClr val="accent4">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Picture Placeholder 2"/>
          <p:cNvSpPr>
            <a:spLocks noGrp="1"/>
          </p:cNvSpPr>
          <p:nvPr>
            <p:ph type="pic" sz="quarter" idx="13" hasCustomPrompt="1"/>
          </p:nvPr>
        </p:nvSpPr>
        <p:spPr>
          <a:xfrm>
            <a:off x="606356" y="1850067"/>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55" name="Picture Placeholder 2"/>
          <p:cNvSpPr>
            <a:spLocks noGrp="1"/>
          </p:cNvSpPr>
          <p:nvPr>
            <p:ph type="pic" sz="quarter" idx="14" hasCustomPrompt="1"/>
          </p:nvPr>
        </p:nvSpPr>
        <p:spPr>
          <a:xfrm>
            <a:off x="606356" y="2567766"/>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5" name="Text Placeholder 3"/>
          <p:cNvSpPr>
            <a:spLocks noGrp="1"/>
          </p:cNvSpPr>
          <p:nvPr>
            <p:ph type="body" sz="quarter" idx="10"/>
          </p:nvPr>
        </p:nvSpPr>
        <p:spPr>
          <a:xfrm>
            <a:off x="1477822" y="1196167"/>
            <a:ext cx="2987857" cy="292395"/>
          </a:xfrm>
        </p:spPr>
        <p:txBody>
          <a:bodyPr anchor="ctr">
            <a:noAutofit/>
          </a:bodyPr>
          <a:lstStyle>
            <a:lvl1pPr marL="0" indent="0" algn="l">
              <a:buFontTx/>
              <a:buNone/>
              <a:defRPr sz="1600" b="1">
                <a:solidFill>
                  <a:schemeClr val="accent6"/>
                </a:solidFill>
              </a:defRPr>
            </a:lvl1pPr>
            <a:lvl2pPr>
              <a:defRPr sz="1600"/>
            </a:lvl2pPr>
            <a:lvl3pPr>
              <a:defRPr sz="1400"/>
            </a:lvl3pPr>
          </a:lstStyle>
          <a:p>
            <a:pPr lvl="0"/>
            <a:r>
              <a:rPr lang="en-US" dirty="0" smtClean="0"/>
              <a:t>Click to edit </a:t>
            </a:r>
          </a:p>
        </p:txBody>
      </p:sp>
      <p:sp>
        <p:nvSpPr>
          <p:cNvPr id="4" name="Text Placeholder 3"/>
          <p:cNvSpPr>
            <a:spLocks noGrp="1"/>
          </p:cNvSpPr>
          <p:nvPr>
            <p:ph type="body" sz="quarter" idx="15"/>
          </p:nvPr>
        </p:nvSpPr>
        <p:spPr>
          <a:xfrm>
            <a:off x="1477782" y="1541761"/>
            <a:ext cx="3009900" cy="1828800"/>
          </a:xfrm>
        </p:spPr>
        <p:txBody>
          <a:bodyPr>
            <a:noAutofit/>
          </a:bodyPr>
          <a:lstStyle>
            <a:lvl1pPr>
              <a:lnSpc>
                <a:spcPts val="1800"/>
              </a:lnSpc>
              <a:spcBef>
                <a:spcPts val="500"/>
              </a:spcBef>
              <a:defRPr sz="1500"/>
            </a:lvl1pPr>
            <a:lvl2pPr>
              <a:lnSpc>
                <a:spcPts val="1800"/>
              </a:lnSpc>
              <a:spcBef>
                <a:spcPts val="500"/>
              </a:spcBef>
              <a:defRPr sz="1400"/>
            </a:lvl2pPr>
            <a:lvl3pPr>
              <a:lnSpc>
                <a:spcPts val="1800"/>
              </a:lnSpc>
              <a:spcBef>
                <a:spcPts val="500"/>
              </a:spcBef>
              <a:defRPr sz="1300"/>
            </a:lvl3pPr>
            <a:lvl4pPr>
              <a:lnSpc>
                <a:spcPts val="1800"/>
              </a:lnSpc>
              <a:spcBef>
                <a:spcPts val="500"/>
              </a:spcBef>
              <a:defRPr sz="12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Picture Placeholder 2"/>
          <p:cNvSpPr>
            <a:spLocks noGrp="1"/>
          </p:cNvSpPr>
          <p:nvPr>
            <p:ph type="pic" sz="quarter" idx="16" hasCustomPrompt="1"/>
          </p:nvPr>
        </p:nvSpPr>
        <p:spPr>
          <a:xfrm>
            <a:off x="4855838" y="1127055"/>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57" name="Rectangle 56"/>
          <p:cNvSpPr/>
          <p:nvPr userDrawn="1"/>
        </p:nvSpPr>
        <p:spPr>
          <a:xfrm>
            <a:off x="5637032" y="1127055"/>
            <a:ext cx="3184453" cy="2243470"/>
          </a:xfrm>
          <a:prstGeom prst="rect">
            <a:avLst/>
          </a:prstGeom>
          <a:gradFill>
            <a:gsLst>
              <a:gs pos="0">
                <a:schemeClr val="bg1">
                  <a:alpha val="0"/>
                </a:schemeClr>
              </a:gs>
              <a:gs pos="80000">
                <a:schemeClr val="accent4">
                  <a:lumMod val="20000"/>
                  <a:lumOff val="80000"/>
                </a:schemeClr>
              </a:gs>
              <a:gs pos="100000">
                <a:schemeClr val="accent4">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Picture Placeholder 2"/>
          <p:cNvSpPr>
            <a:spLocks noGrp="1"/>
          </p:cNvSpPr>
          <p:nvPr>
            <p:ph type="pic" sz="quarter" idx="17" hasCustomPrompt="1"/>
          </p:nvPr>
        </p:nvSpPr>
        <p:spPr>
          <a:xfrm>
            <a:off x="4855838" y="1850067"/>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59" name="Picture Placeholder 2"/>
          <p:cNvSpPr>
            <a:spLocks noGrp="1"/>
          </p:cNvSpPr>
          <p:nvPr>
            <p:ph type="pic" sz="quarter" idx="18" hasCustomPrompt="1"/>
          </p:nvPr>
        </p:nvSpPr>
        <p:spPr>
          <a:xfrm>
            <a:off x="4855838" y="2567766"/>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60" name="Text Placeholder 3"/>
          <p:cNvSpPr>
            <a:spLocks noGrp="1"/>
          </p:cNvSpPr>
          <p:nvPr>
            <p:ph type="body" sz="quarter" idx="19"/>
          </p:nvPr>
        </p:nvSpPr>
        <p:spPr>
          <a:xfrm>
            <a:off x="5727304" y="1196167"/>
            <a:ext cx="2987857" cy="292395"/>
          </a:xfrm>
        </p:spPr>
        <p:txBody>
          <a:bodyPr anchor="ctr">
            <a:noAutofit/>
          </a:bodyPr>
          <a:lstStyle>
            <a:lvl1pPr marL="0" indent="0" algn="l">
              <a:buFontTx/>
              <a:buNone/>
              <a:defRPr sz="1600" b="1">
                <a:solidFill>
                  <a:schemeClr val="accent6"/>
                </a:solidFill>
              </a:defRPr>
            </a:lvl1pPr>
            <a:lvl2pPr>
              <a:defRPr sz="1600"/>
            </a:lvl2pPr>
            <a:lvl3pPr>
              <a:defRPr sz="1400"/>
            </a:lvl3pPr>
          </a:lstStyle>
          <a:p>
            <a:pPr lvl="0"/>
            <a:r>
              <a:rPr lang="en-US" dirty="0" smtClean="0"/>
              <a:t>Click to edit </a:t>
            </a:r>
          </a:p>
        </p:txBody>
      </p:sp>
      <p:sp>
        <p:nvSpPr>
          <p:cNvPr id="61" name="Text Placeholder 3"/>
          <p:cNvSpPr>
            <a:spLocks noGrp="1"/>
          </p:cNvSpPr>
          <p:nvPr>
            <p:ph type="body" sz="quarter" idx="20"/>
          </p:nvPr>
        </p:nvSpPr>
        <p:spPr>
          <a:xfrm>
            <a:off x="5727263" y="1541761"/>
            <a:ext cx="3009900" cy="1828800"/>
          </a:xfrm>
        </p:spPr>
        <p:txBody>
          <a:bodyPr>
            <a:noAutofit/>
          </a:bodyPr>
          <a:lstStyle>
            <a:lvl1pPr>
              <a:lnSpc>
                <a:spcPts val="1800"/>
              </a:lnSpc>
              <a:spcBef>
                <a:spcPts val="500"/>
              </a:spcBef>
              <a:defRPr sz="1500"/>
            </a:lvl1pPr>
            <a:lvl2pPr>
              <a:lnSpc>
                <a:spcPts val="1800"/>
              </a:lnSpc>
              <a:spcBef>
                <a:spcPts val="500"/>
              </a:spcBef>
              <a:defRPr sz="1400"/>
            </a:lvl2pPr>
            <a:lvl3pPr>
              <a:lnSpc>
                <a:spcPts val="1800"/>
              </a:lnSpc>
              <a:spcBef>
                <a:spcPts val="500"/>
              </a:spcBef>
              <a:defRPr sz="1300"/>
            </a:lvl3pPr>
            <a:lvl4pPr>
              <a:lnSpc>
                <a:spcPts val="1800"/>
              </a:lnSpc>
              <a:spcBef>
                <a:spcPts val="500"/>
              </a:spcBef>
              <a:defRPr sz="12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2" name="Picture Placeholder 2"/>
          <p:cNvSpPr>
            <a:spLocks noGrp="1"/>
          </p:cNvSpPr>
          <p:nvPr>
            <p:ph type="pic" sz="quarter" idx="21" hasCustomPrompt="1"/>
          </p:nvPr>
        </p:nvSpPr>
        <p:spPr>
          <a:xfrm>
            <a:off x="606356" y="3576087"/>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63" name="Rectangle 62"/>
          <p:cNvSpPr/>
          <p:nvPr userDrawn="1"/>
        </p:nvSpPr>
        <p:spPr>
          <a:xfrm>
            <a:off x="1387551" y="3576087"/>
            <a:ext cx="3184453" cy="2243470"/>
          </a:xfrm>
          <a:prstGeom prst="rect">
            <a:avLst/>
          </a:prstGeom>
          <a:gradFill>
            <a:gsLst>
              <a:gs pos="0">
                <a:schemeClr val="bg1">
                  <a:alpha val="0"/>
                </a:schemeClr>
              </a:gs>
              <a:gs pos="80000">
                <a:schemeClr val="accent4">
                  <a:lumMod val="20000"/>
                  <a:lumOff val="80000"/>
                </a:schemeClr>
              </a:gs>
              <a:gs pos="100000">
                <a:schemeClr val="accent4">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Picture Placeholder 2"/>
          <p:cNvSpPr>
            <a:spLocks noGrp="1"/>
          </p:cNvSpPr>
          <p:nvPr>
            <p:ph type="pic" sz="quarter" idx="22" hasCustomPrompt="1"/>
          </p:nvPr>
        </p:nvSpPr>
        <p:spPr>
          <a:xfrm>
            <a:off x="606356" y="4299099"/>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65" name="Picture Placeholder 2"/>
          <p:cNvSpPr>
            <a:spLocks noGrp="1"/>
          </p:cNvSpPr>
          <p:nvPr>
            <p:ph type="pic" sz="quarter" idx="23" hasCustomPrompt="1"/>
          </p:nvPr>
        </p:nvSpPr>
        <p:spPr>
          <a:xfrm>
            <a:off x="606356" y="5016798"/>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66" name="Text Placeholder 3"/>
          <p:cNvSpPr>
            <a:spLocks noGrp="1"/>
          </p:cNvSpPr>
          <p:nvPr>
            <p:ph type="body" sz="quarter" idx="24"/>
          </p:nvPr>
        </p:nvSpPr>
        <p:spPr>
          <a:xfrm>
            <a:off x="1477822" y="3645199"/>
            <a:ext cx="2987857" cy="292395"/>
          </a:xfrm>
        </p:spPr>
        <p:txBody>
          <a:bodyPr anchor="ctr">
            <a:noAutofit/>
          </a:bodyPr>
          <a:lstStyle>
            <a:lvl1pPr marL="0" indent="0" algn="l">
              <a:buFontTx/>
              <a:buNone/>
              <a:defRPr sz="1600" b="1">
                <a:solidFill>
                  <a:schemeClr val="accent6"/>
                </a:solidFill>
              </a:defRPr>
            </a:lvl1pPr>
            <a:lvl2pPr>
              <a:defRPr sz="1600"/>
            </a:lvl2pPr>
            <a:lvl3pPr>
              <a:defRPr sz="1400"/>
            </a:lvl3pPr>
          </a:lstStyle>
          <a:p>
            <a:pPr lvl="0"/>
            <a:r>
              <a:rPr lang="en-US" dirty="0" smtClean="0"/>
              <a:t>Click to edit </a:t>
            </a:r>
          </a:p>
        </p:txBody>
      </p:sp>
      <p:sp>
        <p:nvSpPr>
          <p:cNvPr id="67" name="Text Placeholder 3"/>
          <p:cNvSpPr>
            <a:spLocks noGrp="1"/>
          </p:cNvSpPr>
          <p:nvPr>
            <p:ph type="body" sz="quarter" idx="25"/>
          </p:nvPr>
        </p:nvSpPr>
        <p:spPr>
          <a:xfrm>
            <a:off x="1477782" y="3990793"/>
            <a:ext cx="3009900" cy="1828800"/>
          </a:xfrm>
        </p:spPr>
        <p:txBody>
          <a:bodyPr>
            <a:noAutofit/>
          </a:bodyPr>
          <a:lstStyle>
            <a:lvl1pPr>
              <a:lnSpc>
                <a:spcPts val="1800"/>
              </a:lnSpc>
              <a:spcBef>
                <a:spcPts val="500"/>
              </a:spcBef>
              <a:defRPr sz="1500"/>
            </a:lvl1pPr>
            <a:lvl2pPr>
              <a:lnSpc>
                <a:spcPts val="1800"/>
              </a:lnSpc>
              <a:spcBef>
                <a:spcPts val="500"/>
              </a:spcBef>
              <a:defRPr sz="1400"/>
            </a:lvl2pPr>
            <a:lvl3pPr>
              <a:lnSpc>
                <a:spcPts val="1800"/>
              </a:lnSpc>
              <a:spcBef>
                <a:spcPts val="500"/>
              </a:spcBef>
              <a:defRPr sz="1300"/>
            </a:lvl3pPr>
            <a:lvl4pPr>
              <a:lnSpc>
                <a:spcPts val="1800"/>
              </a:lnSpc>
              <a:spcBef>
                <a:spcPts val="500"/>
              </a:spcBef>
              <a:defRPr sz="12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8" name="Picture Placeholder 2"/>
          <p:cNvSpPr>
            <a:spLocks noGrp="1"/>
          </p:cNvSpPr>
          <p:nvPr>
            <p:ph type="pic" sz="quarter" idx="26" hasCustomPrompt="1"/>
          </p:nvPr>
        </p:nvSpPr>
        <p:spPr>
          <a:xfrm>
            <a:off x="4855838" y="3576087"/>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69" name="Rectangle 68"/>
          <p:cNvSpPr/>
          <p:nvPr userDrawn="1"/>
        </p:nvSpPr>
        <p:spPr>
          <a:xfrm>
            <a:off x="5637032" y="3576087"/>
            <a:ext cx="3184453" cy="2243470"/>
          </a:xfrm>
          <a:prstGeom prst="rect">
            <a:avLst/>
          </a:prstGeom>
          <a:gradFill>
            <a:gsLst>
              <a:gs pos="0">
                <a:schemeClr val="bg1">
                  <a:alpha val="0"/>
                </a:schemeClr>
              </a:gs>
              <a:gs pos="80000">
                <a:schemeClr val="accent4">
                  <a:lumMod val="20000"/>
                  <a:lumOff val="80000"/>
                </a:schemeClr>
              </a:gs>
              <a:gs pos="100000">
                <a:schemeClr val="accent4">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Picture Placeholder 2"/>
          <p:cNvSpPr>
            <a:spLocks noGrp="1"/>
          </p:cNvSpPr>
          <p:nvPr>
            <p:ph type="pic" sz="quarter" idx="27" hasCustomPrompt="1"/>
          </p:nvPr>
        </p:nvSpPr>
        <p:spPr>
          <a:xfrm>
            <a:off x="4855838" y="4299099"/>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71" name="Picture Placeholder 2"/>
          <p:cNvSpPr>
            <a:spLocks noGrp="1"/>
          </p:cNvSpPr>
          <p:nvPr>
            <p:ph type="pic" sz="quarter" idx="28" hasCustomPrompt="1"/>
          </p:nvPr>
        </p:nvSpPr>
        <p:spPr>
          <a:xfrm>
            <a:off x="4855838" y="5016798"/>
            <a:ext cx="722717" cy="678880"/>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72" name="Text Placeholder 3"/>
          <p:cNvSpPr>
            <a:spLocks noGrp="1"/>
          </p:cNvSpPr>
          <p:nvPr>
            <p:ph type="body" sz="quarter" idx="29"/>
          </p:nvPr>
        </p:nvSpPr>
        <p:spPr>
          <a:xfrm>
            <a:off x="5727304" y="3645199"/>
            <a:ext cx="2987857" cy="292395"/>
          </a:xfrm>
        </p:spPr>
        <p:txBody>
          <a:bodyPr anchor="ctr">
            <a:noAutofit/>
          </a:bodyPr>
          <a:lstStyle>
            <a:lvl1pPr marL="0" indent="0" algn="l">
              <a:buFontTx/>
              <a:buNone/>
              <a:defRPr sz="1600" b="1">
                <a:solidFill>
                  <a:schemeClr val="accent6"/>
                </a:solidFill>
              </a:defRPr>
            </a:lvl1pPr>
            <a:lvl2pPr>
              <a:defRPr sz="1600"/>
            </a:lvl2pPr>
            <a:lvl3pPr>
              <a:defRPr sz="1400"/>
            </a:lvl3pPr>
          </a:lstStyle>
          <a:p>
            <a:pPr lvl="0"/>
            <a:r>
              <a:rPr lang="en-US" dirty="0" smtClean="0"/>
              <a:t>Click to edit </a:t>
            </a:r>
          </a:p>
        </p:txBody>
      </p:sp>
      <p:sp>
        <p:nvSpPr>
          <p:cNvPr id="73" name="Text Placeholder 3"/>
          <p:cNvSpPr>
            <a:spLocks noGrp="1"/>
          </p:cNvSpPr>
          <p:nvPr>
            <p:ph type="body" sz="quarter" idx="30"/>
          </p:nvPr>
        </p:nvSpPr>
        <p:spPr>
          <a:xfrm>
            <a:off x="5727263" y="3990793"/>
            <a:ext cx="3009900" cy="1828800"/>
          </a:xfrm>
        </p:spPr>
        <p:txBody>
          <a:bodyPr>
            <a:noAutofit/>
          </a:bodyPr>
          <a:lstStyle>
            <a:lvl1pPr>
              <a:lnSpc>
                <a:spcPts val="1800"/>
              </a:lnSpc>
              <a:spcBef>
                <a:spcPts val="500"/>
              </a:spcBef>
              <a:defRPr sz="1500"/>
            </a:lvl1pPr>
            <a:lvl2pPr>
              <a:lnSpc>
                <a:spcPts val="1800"/>
              </a:lnSpc>
              <a:spcBef>
                <a:spcPts val="500"/>
              </a:spcBef>
              <a:defRPr sz="1400"/>
            </a:lvl2pPr>
            <a:lvl3pPr>
              <a:lnSpc>
                <a:spcPts val="1800"/>
              </a:lnSpc>
              <a:spcBef>
                <a:spcPts val="500"/>
              </a:spcBef>
              <a:defRPr sz="1300"/>
            </a:lvl3pPr>
            <a:lvl4pPr>
              <a:lnSpc>
                <a:spcPts val="1800"/>
              </a:lnSpc>
              <a:spcBef>
                <a:spcPts val="500"/>
              </a:spcBef>
              <a:defRPr sz="12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422810737"/>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44" name="Rectangle 226"/>
          <p:cNvSpPr>
            <a:spLocks noGrp="1" noChangeArrowheads="1"/>
          </p:cNvSpPr>
          <p:nvPr>
            <p:ph type="title"/>
          </p:nvPr>
        </p:nvSpPr>
        <p:spPr bwMode="auto">
          <a:xfrm>
            <a:off x="533401" y="279400"/>
            <a:ext cx="8362951"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56" name="Picture Placeholder 2"/>
          <p:cNvSpPr>
            <a:spLocks noGrp="1"/>
          </p:cNvSpPr>
          <p:nvPr>
            <p:ph type="pic" sz="quarter" idx="16" hasCustomPrompt="1"/>
          </p:nvPr>
        </p:nvSpPr>
        <p:spPr>
          <a:xfrm>
            <a:off x="536946" y="1105787"/>
            <a:ext cx="1608391" cy="849005"/>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60" name="Text Placeholder 3"/>
          <p:cNvSpPr>
            <a:spLocks noGrp="1"/>
          </p:cNvSpPr>
          <p:nvPr>
            <p:ph type="body" sz="quarter" idx="19"/>
          </p:nvPr>
        </p:nvSpPr>
        <p:spPr>
          <a:xfrm>
            <a:off x="536947" y="1998921"/>
            <a:ext cx="1608391" cy="372142"/>
          </a:xfrm>
        </p:spPr>
        <p:txBody>
          <a:bodyPr anchor="ctr">
            <a:noAutofit/>
          </a:bodyPr>
          <a:lstStyle>
            <a:lvl1pPr marL="0" indent="0" algn="ctr">
              <a:buFontTx/>
              <a:buNone/>
              <a:defRPr sz="1400" b="1">
                <a:solidFill>
                  <a:schemeClr val="accent6"/>
                </a:solidFill>
              </a:defRPr>
            </a:lvl1pPr>
            <a:lvl2pPr>
              <a:defRPr sz="1600"/>
            </a:lvl2pPr>
            <a:lvl3pPr>
              <a:defRPr sz="1400"/>
            </a:lvl3pPr>
          </a:lstStyle>
          <a:p>
            <a:pPr lvl="0"/>
            <a:r>
              <a:rPr lang="en-US" dirty="0" smtClean="0"/>
              <a:t>Click to edit </a:t>
            </a:r>
          </a:p>
        </p:txBody>
      </p:sp>
      <p:sp>
        <p:nvSpPr>
          <p:cNvPr id="51" name="Rectangle 50"/>
          <p:cNvSpPr/>
          <p:nvPr userDrawn="1"/>
        </p:nvSpPr>
        <p:spPr>
          <a:xfrm>
            <a:off x="536946" y="2429542"/>
            <a:ext cx="1608391" cy="3535323"/>
          </a:xfrm>
          <a:prstGeom prst="rect">
            <a:avLst/>
          </a:prstGeom>
          <a:gradFill>
            <a:gsLst>
              <a:gs pos="0">
                <a:schemeClr val="bg1">
                  <a:alpha val="0"/>
                </a:schemeClr>
              </a:gs>
              <a:gs pos="80000">
                <a:schemeClr val="accent4">
                  <a:lumMod val="20000"/>
                  <a:lumOff val="80000"/>
                </a:schemeClr>
              </a:gs>
              <a:gs pos="100000">
                <a:schemeClr val="accent4">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userDrawn="1"/>
        </p:nvSpPr>
        <p:spPr>
          <a:xfrm>
            <a:off x="2228134" y="2429542"/>
            <a:ext cx="1608391" cy="3535323"/>
          </a:xfrm>
          <a:prstGeom prst="rect">
            <a:avLst/>
          </a:prstGeom>
          <a:gradFill>
            <a:gsLst>
              <a:gs pos="0">
                <a:schemeClr val="bg1">
                  <a:alpha val="0"/>
                </a:schemeClr>
              </a:gs>
              <a:gs pos="80000">
                <a:schemeClr val="accent3">
                  <a:lumMod val="20000"/>
                  <a:lumOff val="80000"/>
                </a:schemeClr>
              </a:gs>
              <a:gs pos="99000">
                <a:schemeClr val="accent3">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p:cNvSpPr/>
          <p:nvPr userDrawn="1"/>
        </p:nvSpPr>
        <p:spPr>
          <a:xfrm>
            <a:off x="3919322" y="2429542"/>
            <a:ext cx="1608391" cy="3535323"/>
          </a:xfrm>
          <a:prstGeom prst="rect">
            <a:avLst/>
          </a:prstGeom>
          <a:gradFill>
            <a:gsLst>
              <a:gs pos="0">
                <a:schemeClr val="bg1">
                  <a:alpha val="0"/>
                </a:schemeClr>
              </a:gs>
              <a:gs pos="80000">
                <a:schemeClr val="accent2">
                  <a:lumMod val="20000"/>
                  <a:lumOff val="80000"/>
                </a:schemeClr>
              </a:gs>
              <a:gs pos="100000">
                <a:schemeClr val="accent2">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userDrawn="1"/>
        </p:nvSpPr>
        <p:spPr>
          <a:xfrm>
            <a:off x="5610510" y="2429542"/>
            <a:ext cx="1608391" cy="3535323"/>
          </a:xfrm>
          <a:prstGeom prst="rect">
            <a:avLst/>
          </a:prstGeom>
          <a:gradFill>
            <a:gsLst>
              <a:gs pos="0">
                <a:schemeClr val="bg1">
                  <a:alpha val="0"/>
                </a:schemeClr>
              </a:gs>
              <a:gs pos="80000">
                <a:schemeClr val="accent1">
                  <a:lumMod val="20000"/>
                  <a:lumOff val="80000"/>
                </a:schemeClr>
              </a:gs>
              <a:gs pos="100000">
                <a:schemeClr val="accent1">
                  <a:lumMod val="20000"/>
                  <a:lumOff val="8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userDrawn="1"/>
        </p:nvSpPr>
        <p:spPr>
          <a:xfrm>
            <a:off x="7301694" y="2429542"/>
            <a:ext cx="1608391" cy="3535323"/>
          </a:xfrm>
          <a:prstGeom prst="rect">
            <a:avLst/>
          </a:prstGeom>
          <a:gradFill>
            <a:gsLst>
              <a:gs pos="0">
                <a:schemeClr val="bg1">
                  <a:alpha val="0"/>
                </a:schemeClr>
              </a:gs>
              <a:gs pos="80000">
                <a:schemeClr val="bg2">
                  <a:lumMod val="90000"/>
                </a:schemeClr>
              </a:gs>
              <a:gs pos="100000">
                <a:schemeClr val="bg2">
                  <a:lumMod val="9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Picture Placeholder 2"/>
          <p:cNvSpPr>
            <a:spLocks noGrp="1"/>
          </p:cNvSpPr>
          <p:nvPr>
            <p:ph type="pic" sz="quarter" idx="21" hasCustomPrompt="1"/>
          </p:nvPr>
        </p:nvSpPr>
        <p:spPr>
          <a:xfrm>
            <a:off x="2228134" y="1105787"/>
            <a:ext cx="1608391" cy="849005"/>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33" name="Picture Placeholder 2"/>
          <p:cNvSpPr>
            <a:spLocks noGrp="1"/>
          </p:cNvSpPr>
          <p:nvPr>
            <p:ph type="pic" sz="quarter" idx="22" hasCustomPrompt="1"/>
          </p:nvPr>
        </p:nvSpPr>
        <p:spPr>
          <a:xfrm>
            <a:off x="3919322" y="1105787"/>
            <a:ext cx="1608391" cy="849005"/>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34" name="Picture Placeholder 2"/>
          <p:cNvSpPr>
            <a:spLocks noGrp="1"/>
          </p:cNvSpPr>
          <p:nvPr>
            <p:ph type="pic" sz="quarter" idx="23" hasCustomPrompt="1"/>
          </p:nvPr>
        </p:nvSpPr>
        <p:spPr>
          <a:xfrm>
            <a:off x="5610510" y="1105787"/>
            <a:ext cx="1608391" cy="849005"/>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35" name="Picture Placeholder 2"/>
          <p:cNvSpPr>
            <a:spLocks noGrp="1"/>
          </p:cNvSpPr>
          <p:nvPr>
            <p:ph type="pic" sz="quarter" idx="24" hasCustomPrompt="1"/>
          </p:nvPr>
        </p:nvSpPr>
        <p:spPr>
          <a:xfrm>
            <a:off x="7301694" y="1105787"/>
            <a:ext cx="1608391" cy="849005"/>
          </a:xfrm>
        </p:spPr>
        <p:txBody>
          <a:bodyPr>
            <a:noAutofit/>
          </a:bodyPr>
          <a:lstStyle>
            <a:lvl1pPr marL="0" indent="0" algn="ctr">
              <a:lnSpc>
                <a:spcPct val="100000"/>
              </a:lnSpc>
              <a:buNone/>
              <a:defRPr sz="1100"/>
            </a:lvl1pPr>
          </a:lstStyle>
          <a:p>
            <a:r>
              <a:rPr lang="en-US" dirty="0" smtClean="0"/>
              <a:t>Click to Insert</a:t>
            </a:r>
            <a:br>
              <a:rPr lang="en-US" dirty="0" smtClean="0"/>
            </a:br>
            <a:r>
              <a:rPr lang="en-US" dirty="0" smtClean="0"/>
              <a:t>Picture</a:t>
            </a:r>
            <a:endParaRPr lang="en-US" dirty="0"/>
          </a:p>
        </p:txBody>
      </p:sp>
      <p:sp>
        <p:nvSpPr>
          <p:cNvPr id="36" name="Text Placeholder 3"/>
          <p:cNvSpPr>
            <a:spLocks noGrp="1"/>
          </p:cNvSpPr>
          <p:nvPr>
            <p:ph type="body" sz="quarter" idx="25"/>
          </p:nvPr>
        </p:nvSpPr>
        <p:spPr>
          <a:xfrm>
            <a:off x="2228134" y="1998921"/>
            <a:ext cx="1608391" cy="372142"/>
          </a:xfrm>
        </p:spPr>
        <p:txBody>
          <a:bodyPr anchor="ctr">
            <a:noAutofit/>
          </a:bodyPr>
          <a:lstStyle>
            <a:lvl1pPr marL="0" indent="0" algn="ctr">
              <a:buFontTx/>
              <a:buNone/>
              <a:defRPr sz="1400" b="1">
                <a:solidFill>
                  <a:schemeClr val="accent3"/>
                </a:solidFill>
              </a:defRPr>
            </a:lvl1pPr>
            <a:lvl2pPr>
              <a:defRPr sz="1600"/>
            </a:lvl2pPr>
            <a:lvl3pPr>
              <a:defRPr sz="1400"/>
            </a:lvl3pPr>
          </a:lstStyle>
          <a:p>
            <a:pPr lvl="0"/>
            <a:r>
              <a:rPr lang="en-US" dirty="0" smtClean="0"/>
              <a:t>Click to edit </a:t>
            </a:r>
          </a:p>
        </p:txBody>
      </p:sp>
      <p:sp>
        <p:nvSpPr>
          <p:cNvPr id="37" name="Text Placeholder 3"/>
          <p:cNvSpPr>
            <a:spLocks noGrp="1"/>
          </p:cNvSpPr>
          <p:nvPr>
            <p:ph type="body" sz="quarter" idx="26"/>
          </p:nvPr>
        </p:nvSpPr>
        <p:spPr>
          <a:xfrm>
            <a:off x="3919322" y="1998921"/>
            <a:ext cx="1608391" cy="372142"/>
          </a:xfrm>
        </p:spPr>
        <p:txBody>
          <a:bodyPr anchor="ctr">
            <a:noAutofit/>
          </a:bodyPr>
          <a:lstStyle>
            <a:lvl1pPr marL="0" indent="0" algn="ctr">
              <a:buFontTx/>
              <a:buNone/>
              <a:defRPr sz="1400" b="1">
                <a:solidFill>
                  <a:schemeClr val="accent2"/>
                </a:solidFill>
              </a:defRPr>
            </a:lvl1pPr>
            <a:lvl2pPr>
              <a:defRPr sz="1600"/>
            </a:lvl2pPr>
            <a:lvl3pPr>
              <a:defRPr sz="1400"/>
            </a:lvl3pPr>
          </a:lstStyle>
          <a:p>
            <a:pPr lvl="0"/>
            <a:r>
              <a:rPr lang="en-US" dirty="0" smtClean="0"/>
              <a:t>Click to edit </a:t>
            </a:r>
          </a:p>
        </p:txBody>
      </p:sp>
      <p:sp>
        <p:nvSpPr>
          <p:cNvPr id="38" name="Text Placeholder 3"/>
          <p:cNvSpPr>
            <a:spLocks noGrp="1"/>
          </p:cNvSpPr>
          <p:nvPr>
            <p:ph type="body" sz="quarter" idx="27"/>
          </p:nvPr>
        </p:nvSpPr>
        <p:spPr>
          <a:xfrm>
            <a:off x="5610510" y="1998921"/>
            <a:ext cx="1608391" cy="372142"/>
          </a:xfrm>
        </p:spPr>
        <p:txBody>
          <a:bodyPr anchor="ctr">
            <a:noAutofit/>
          </a:bodyPr>
          <a:lstStyle>
            <a:lvl1pPr marL="0" indent="0" algn="ctr">
              <a:buFontTx/>
              <a:buNone/>
              <a:defRPr sz="1400" b="1">
                <a:solidFill>
                  <a:schemeClr val="accent1"/>
                </a:solidFill>
              </a:defRPr>
            </a:lvl1pPr>
            <a:lvl2pPr>
              <a:defRPr sz="1600"/>
            </a:lvl2pPr>
            <a:lvl3pPr>
              <a:defRPr sz="1400"/>
            </a:lvl3pPr>
          </a:lstStyle>
          <a:p>
            <a:pPr lvl="0"/>
            <a:r>
              <a:rPr lang="en-US" dirty="0" smtClean="0"/>
              <a:t>Click to edit </a:t>
            </a:r>
          </a:p>
        </p:txBody>
      </p:sp>
      <p:sp>
        <p:nvSpPr>
          <p:cNvPr id="39" name="Text Placeholder 3"/>
          <p:cNvSpPr>
            <a:spLocks noGrp="1"/>
          </p:cNvSpPr>
          <p:nvPr>
            <p:ph type="body" sz="quarter" idx="28"/>
          </p:nvPr>
        </p:nvSpPr>
        <p:spPr>
          <a:xfrm>
            <a:off x="7301694" y="1998921"/>
            <a:ext cx="1608391" cy="372142"/>
          </a:xfrm>
        </p:spPr>
        <p:txBody>
          <a:bodyPr anchor="ctr">
            <a:noAutofit/>
          </a:bodyPr>
          <a:lstStyle>
            <a:lvl1pPr marL="0" indent="0" algn="ctr">
              <a:buFontTx/>
              <a:buNone/>
              <a:defRPr sz="1400" b="1">
                <a:solidFill>
                  <a:schemeClr val="tx2"/>
                </a:solidFill>
              </a:defRPr>
            </a:lvl1pPr>
            <a:lvl2pPr>
              <a:defRPr sz="1600"/>
            </a:lvl2pPr>
            <a:lvl3pPr>
              <a:defRPr sz="1400"/>
            </a:lvl3pPr>
          </a:lstStyle>
          <a:p>
            <a:pPr lvl="0"/>
            <a:r>
              <a:rPr lang="en-US" dirty="0" smtClean="0"/>
              <a:t>Click to edit </a:t>
            </a:r>
          </a:p>
        </p:txBody>
      </p:sp>
      <p:sp>
        <p:nvSpPr>
          <p:cNvPr id="61" name="Text Placeholder 3"/>
          <p:cNvSpPr>
            <a:spLocks noGrp="1"/>
          </p:cNvSpPr>
          <p:nvPr>
            <p:ph type="body" sz="quarter" idx="20"/>
          </p:nvPr>
        </p:nvSpPr>
        <p:spPr>
          <a:xfrm>
            <a:off x="537606" y="2557133"/>
            <a:ext cx="1595996" cy="3258877"/>
          </a:xfrm>
        </p:spPr>
        <p:txBody>
          <a:bodyPr>
            <a:noAutofit/>
          </a:bodyPr>
          <a:lstStyle>
            <a:lvl1pPr marL="117475" indent="-117475">
              <a:lnSpc>
                <a:spcPts val="1600"/>
              </a:lnSpc>
              <a:spcBef>
                <a:spcPts val="400"/>
              </a:spcBef>
              <a:defRPr sz="1400"/>
            </a:lvl1pPr>
            <a:lvl2pPr marL="233363" indent="-115888">
              <a:lnSpc>
                <a:spcPts val="1600"/>
              </a:lnSpc>
              <a:spcBef>
                <a:spcPts val="400"/>
              </a:spcBef>
              <a:defRPr sz="1300"/>
            </a:lvl2pPr>
            <a:lvl3pPr marL="233363" indent="-115888">
              <a:lnSpc>
                <a:spcPts val="1600"/>
              </a:lnSpc>
              <a:spcBef>
                <a:spcPts val="400"/>
              </a:spcBef>
              <a:defRPr sz="1100"/>
            </a:lvl3pPr>
            <a:lvl4pPr>
              <a:spcBef>
                <a:spcPts val="200"/>
              </a:spcBef>
              <a:defRPr sz="12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0" name="Text Placeholder 3"/>
          <p:cNvSpPr>
            <a:spLocks noGrp="1"/>
          </p:cNvSpPr>
          <p:nvPr>
            <p:ph type="body" sz="quarter" idx="29"/>
          </p:nvPr>
        </p:nvSpPr>
        <p:spPr>
          <a:xfrm>
            <a:off x="2228135" y="2557133"/>
            <a:ext cx="1595996" cy="3258877"/>
          </a:xfrm>
        </p:spPr>
        <p:txBody>
          <a:bodyPr>
            <a:noAutofit/>
          </a:bodyPr>
          <a:lstStyle>
            <a:lvl1pPr marL="117475" indent="-117475">
              <a:lnSpc>
                <a:spcPts val="1600"/>
              </a:lnSpc>
              <a:spcBef>
                <a:spcPts val="400"/>
              </a:spcBef>
              <a:defRPr sz="1400"/>
            </a:lvl1pPr>
            <a:lvl2pPr marL="233363" indent="-115888">
              <a:lnSpc>
                <a:spcPts val="1600"/>
              </a:lnSpc>
              <a:spcBef>
                <a:spcPts val="400"/>
              </a:spcBef>
              <a:defRPr sz="1300"/>
            </a:lvl2pPr>
            <a:lvl3pPr marL="233363" indent="-115888">
              <a:lnSpc>
                <a:spcPts val="1600"/>
              </a:lnSpc>
              <a:spcBef>
                <a:spcPts val="400"/>
              </a:spcBef>
              <a:defRPr sz="1100"/>
            </a:lvl3pPr>
            <a:lvl4pPr>
              <a:spcBef>
                <a:spcPts val="200"/>
              </a:spcBef>
              <a:defRPr sz="12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1" name="Text Placeholder 3"/>
          <p:cNvSpPr>
            <a:spLocks noGrp="1"/>
          </p:cNvSpPr>
          <p:nvPr>
            <p:ph type="body" sz="quarter" idx="30"/>
          </p:nvPr>
        </p:nvSpPr>
        <p:spPr>
          <a:xfrm>
            <a:off x="3931715" y="2557133"/>
            <a:ext cx="1595996" cy="3258877"/>
          </a:xfrm>
        </p:spPr>
        <p:txBody>
          <a:bodyPr>
            <a:noAutofit/>
          </a:bodyPr>
          <a:lstStyle>
            <a:lvl1pPr marL="117475" indent="-117475">
              <a:lnSpc>
                <a:spcPts val="1600"/>
              </a:lnSpc>
              <a:spcBef>
                <a:spcPts val="400"/>
              </a:spcBef>
              <a:defRPr sz="1400"/>
            </a:lvl1pPr>
            <a:lvl2pPr marL="233363" indent="-115888">
              <a:lnSpc>
                <a:spcPts val="1600"/>
              </a:lnSpc>
              <a:spcBef>
                <a:spcPts val="400"/>
              </a:spcBef>
              <a:defRPr sz="1300"/>
            </a:lvl2pPr>
            <a:lvl3pPr marL="233363" indent="-115888">
              <a:lnSpc>
                <a:spcPts val="1600"/>
              </a:lnSpc>
              <a:spcBef>
                <a:spcPts val="400"/>
              </a:spcBef>
              <a:defRPr sz="1100"/>
            </a:lvl3pPr>
            <a:lvl4pPr>
              <a:spcBef>
                <a:spcPts val="200"/>
              </a:spcBef>
              <a:defRPr sz="12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2" name="Text Placeholder 3"/>
          <p:cNvSpPr>
            <a:spLocks noGrp="1"/>
          </p:cNvSpPr>
          <p:nvPr>
            <p:ph type="body" sz="quarter" idx="31"/>
          </p:nvPr>
        </p:nvSpPr>
        <p:spPr>
          <a:xfrm>
            <a:off x="5610510" y="2557133"/>
            <a:ext cx="1595996" cy="3258877"/>
          </a:xfrm>
        </p:spPr>
        <p:txBody>
          <a:bodyPr>
            <a:noAutofit/>
          </a:bodyPr>
          <a:lstStyle>
            <a:lvl1pPr marL="117475" indent="-117475">
              <a:lnSpc>
                <a:spcPts val="1600"/>
              </a:lnSpc>
              <a:spcBef>
                <a:spcPts val="400"/>
              </a:spcBef>
              <a:defRPr sz="1400"/>
            </a:lvl1pPr>
            <a:lvl2pPr marL="233363" indent="-115888">
              <a:lnSpc>
                <a:spcPts val="1600"/>
              </a:lnSpc>
              <a:spcBef>
                <a:spcPts val="400"/>
              </a:spcBef>
              <a:defRPr sz="1300"/>
            </a:lvl2pPr>
            <a:lvl3pPr marL="233363" indent="-115888">
              <a:lnSpc>
                <a:spcPts val="1600"/>
              </a:lnSpc>
              <a:spcBef>
                <a:spcPts val="400"/>
              </a:spcBef>
              <a:defRPr sz="1100"/>
            </a:lvl3pPr>
            <a:lvl4pPr>
              <a:spcBef>
                <a:spcPts val="200"/>
              </a:spcBef>
              <a:defRPr sz="12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3" name="Text Placeholder 3"/>
          <p:cNvSpPr>
            <a:spLocks noGrp="1"/>
          </p:cNvSpPr>
          <p:nvPr>
            <p:ph type="body" sz="quarter" idx="32"/>
          </p:nvPr>
        </p:nvSpPr>
        <p:spPr>
          <a:xfrm>
            <a:off x="7301695" y="2557133"/>
            <a:ext cx="1595996" cy="3258877"/>
          </a:xfrm>
        </p:spPr>
        <p:txBody>
          <a:bodyPr>
            <a:noAutofit/>
          </a:bodyPr>
          <a:lstStyle>
            <a:lvl1pPr marL="117475" indent="-117475">
              <a:lnSpc>
                <a:spcPts val="1600"/>
              </a:lnSpc>
              <a:spcBef>
                <a:spcPts val="400"/>
              </a:spcBef>
              <a:defRPr sz="1400"/>
            </a:lvl1pPr>
            <a:lvl2pPr marL="233363" indent="-115888">
              <a:lnSpc>
                <a:spcPts val="1600"/>
              </a:lnSpc>
              <a:spcBef>
                <a:spcPts val="400"/>
              </a:spcBef>
              <a:defRPr sz="1300"/>
            </a:lvl2pPr>
            <a:lvl3pPr marL="233363" indent="-115888">
              <a:lnSpc>
                <a:spcPts val="1600"/>
              </a:lnSpc>
              <a:spcBef>
                <a:spcPts val="400"/>
              </a:spcBef>
              <a:defRPr sz="1100"/>
            </a:lvl3pPr>
            <a:lvl4pPr>
              <a:spcBef>
                <a:spcPts val="200"/>
              </a:spcBef>
              <a:defRPr sz="1200"/>
            </a:lvl4pPr>
            <a:lvl5pPr>
              <a:defRPr sz="1500"/>
            </a:lvl5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021142134"/>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4" name="Rectangle 73"/>
          <p:cNvSpPr/>
          <p:nvPr userDrawn="1"/>
        </p:nvSpPr>
        <p:spPr>
          <a:xfrm flipV="1">
            <a:off x="0" y="0"/>
            <a:ext cx="9144000" cy="1638300"/>
          </a:xfrm>
          <a:prstGeom prst="rect">
            <a:avLst/>
          </a:prstGeom>
          <a:gradFill flip="none" rotWithShape="1">
            <a:gsLst>
              <a:gs pos="0">
                <a:schemeClr val="bg1">
                  <a:lumMod val="85000"/>
                </a:schemeClr>
              </a:gs>
              <a:gs pos="19000">
                <a:schemeClr val="bg1">
                  <a:lumMod val="95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066" name="Rectangle 226"/>
          <p:cNvSpPr>
            <a:spLocks noGrp="1" noChangeArrowheads="1"/>
          </p:cNvSpPr>
          <p:nvPr>
            <p:ph type="title"/>
          </p:nvPr>
        </p:nvSpPr>
        <p:spPr bwMode="auto">
          <a:xfrm>
            <a:off x="1102550" y="452164"/>
            <a:ext cx="7747265"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grpSp>
        <p:nvGrpSpPr>
          <p:cNvPr id="5" name="Group 4"/>
          <p:cNvGrpSpPr/>
          <p:nvPr userDrawn="1"/>
        </p:nvGrpSpPr>
        <p:grpSpPr>
          <a:xfrm>
            <a:off x="633159" y="6272566"/>
            <a:ext cx="1771651" cy="381114"/>
            <a:chOff x="633159" y="6301141"/>
            <a:chExt cx="1771650" cy="381114"/>
          </a:xfrm>
        </p:grpSpPr>
        <p:sp>
          <p:nvSpPr>
            <p:cNvPr id="43" name="Text Box 129"/>
            <p:cNvSpPr txBox="1">
              <a:spLocks noChangeAspect="1" noChangeArrowheads="1"/>
            </p:cNvSpPr>
            <p:nvPr/>
          </p:nvSpPr>
          <p:spPr bwMode="black">
            <a:xfrm>
              <a:off x="2094626" y="6487368"/>
              <a:ext cx="310183" cy="153888"/>
            </a:xfrm>
            <a:prstGeom prst="rect">
              <a:avLst/>
            </a:prstGeom>
            <a:noFill/>
            <a:ln w="9525">
              <a:noFill/>
              <a:miter lim="800000"/>
              <a:headEnd/>
              <a:tailEnd/>
            </a:ln>
            <a:effectLst/>
          </p:spPr>
          <p:txBody>
            <a:bodyPr>
              <a:spAutoFit/>
            </a:bodyPr>
            <a:lstStyle/>
            <a:p>
              <a:r>
                <a:rPr lang="en-US" sz="400" b="1" dirty="0"/>
                <a:t>TM</a:t>
              </a:r>
            </a:p>
          </p:txBody>
        </p:sp>
        <p:sp>
          <p:nvSpPr>
            <p:cNvPr id="57"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58"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59"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60"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61"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62"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63"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64"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65"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66"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67"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68"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69"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70"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71"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72"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73"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sp>
        <p:nvSpPr>
          <p:cNvPr id="76" name="Text Box 1"/>
          <p:cNvSpPr txBox="1">
            <a:spLocks noChangeArrowheads="1"/>
          </p:cNvSpPr>
          <p:nvPr userDrawn="1"/>
        </p:nvSpPr>
        <p:spPr bwMode="black">
          <a:xfrm>
            <a:off x="5109082" y="6350720"/>
            <a:ext cx="3839007" cy="307777"/>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the Energy Efficient Solutions logo, mobileGT, PowerQUICC, QorIQ, StarCore and Symphony 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of their respective owners. © 2011 Freescale Semiconductor, Inc.</a:t>
            </a:r>
          </a:p>
        </p:txBody>
      </p:sp>
      <p:sp>
        <p:nvSpPr>
          <p:cNvPr id="77" name="Slide Number Placeholder 1"/>
          <p:cNvSpPr txBox="1">
            <a:spLocks/>
          </p:cNvSpPr>
          <p:nvPr userDrawn="1"/>
        </p:nvSpPr>
        <p:spPr>
          <a:xfrm>
            <a:off x="4680823" y="6314052"/>
            <a:ext cx="398107"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000" b="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fld id="{9899D5D8-9A89-49C6-87E2-D5B81659BB09}" type="slidenum">
              <a:rPr lang="en-US" smtClean="0">
                <a:solidFill>
                  <a:schemeClr val="tx1">
                    <a:lumMod val="75000"/>
                    <a:lumOff val="25000"/>
                  </a:schemeClr>
                </a:solidFill>
              </a:rPr>
              <a:pPr/>
              <a:t>‹#›</a:t>
            </a:fld>
            <a:endParaRPr lang="en-US" dirty="0">
              <a:solidFill>
                <a:schemeClr val="tx1">
                  <a:lumMod val="75000"/>
                  <a:lumOff val="25000"/>
                </a:schemeClr>
              </a:solidFill>
            </a:endParaRPr>
          </a:p>
        </p:txBody>
      </p:sp>
      <p:cxnSp>
        <p:nvCxnSpPr>
          <p:cNvPr id="79" name="Straight Connector 78"/>
          <p:cNvCxnSpPr/>
          <p:nvPr userDrawn="1"/>
        </p:nvCxnSpPr>
        <p:spPr>
          <a:xfrm>
            <a:off x="5049660" y="6366416"/>
            <a:ext cx="0" cy="2767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4" name="Rounded Rectangle 15"/>
          <p:cNvSpPr/>
          <p:nvPr userDrawn="1"/>
        </p:nvSpPr>
        <p:spPr>
          <a:xfrm flipH="1">
            <a:off x="-22837" y="-9636"/>
            <a:ext cx="378975" cy="6373098"/>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8066 h 6576242"/>
              <a:gd name="connsiteX1" fmla="*/ 376489 w 2427271"/>
              <a:gd name="connsiteY1" fmla="*/ 0 h 6576242"/>
              <a:gd name="connsiteX2" fmla="*/ 2427271 w 2427271"/>
              <a:gd name="connsiteY2" fmla="*/ 8923 h 6576242"/>
              <a:gd name="connsiteX3" fmla="*/ 2410019 w 2427271"/>
              <a:gd name="connsiteY3" fmla="*/ 6576242 h 6576242"/>
              <a:gd name="connsiteX4" fmla="*/ 401840 w 2427271"/>
              <a:gd name="connsiteY4" fmla="*/ 6576122 h 6576242"/>
              <a:gd name="connsiteX5" fmla="*/ 194 w 2427271"/>
              <a:gd name="connsiteY5" fmla="*/ 6174476 h 6576242"/>
              <a:gd name="connsiteX6" fmla="*/ 4486 w 2427271"/>
              <a:gd name="connsiteY6" fmla="*/ 8066 h 6576242"/>
              <a:gd name="connsiteX0" fmla="*/ 4486 w 2427271"/>
              <a:gd name="connsiteY0" fmla="*/ 8066 h 6576242"/>
              <a:gd name="connsiteX1" fmla="*/ 376489 w 2427271"/>
              <a:gd name="connsiteY1" fmla="*/ 0 h 6576242"/>
              <a:gd name="connsiteX2" fmla="*/ 2427271 w 2427271"/>
              <a:gd name="connsiteY2" fmla="*/ 8923 h 6576242"/>
              <a:gd name="connsiteX3" fmla="*/ 2410019 w 2427271"/>
              <a:gd name="connsiteY3" fmla="*/ 6576242 h 6576242"/>
              <a:gd name="connsiteX4" fmla="*/ 401840 w 2427271"/>
              <a:gd name="connsiteY4" fmla="*/ 6576122 h 6576242"/>
              <a:gd name="connsiteX5" fmla="*/ 194 w 2427271"/>
              <a:gd name="connsiteY5" fmla="*/ 6174476 h 6576242"/>
              <a:gd name="connsiteX6" fmla="*/ 4486 w 2427271"/>
              <a:gd name="connsiteY6" fmla="*/ 8066 h 6576242"/>
              <a:gd name="connsiteX0" fmla="*/ 4486 w 2410019"/>
              <a:gd name="connsiteY0" fmla="*/ 8066 h 6576242"/>
              <a:gd name="connsiteX1" fmla="*/ 376489 w 2410019"/>
              <a:gd name="connsiteY1" fmla="*/ 0 h 6576242"/>
              <a:gd name="connsiteX2" fmla="*/ 2410019 w 2410019"/>
              <a:gd name="connsiteY2" fmla="*/ 6576242 h 6576242"/>
              <a:gd name="connsiteX3" fmla="*/ 401840 w 2410019"/>
              <a:gd name="connsiteY3" fmla="*/ 6576122 h 6576242"/>
              <a:gd name="connsiteX4" fmla="*/ 194 w 2410019"/>
              <a:gd name="connsiteY4" fmla="*/ 6174476 h 6576242"/>
              <a:gd name="connsiteX5" fmla="*/ 4486 w 2410019"/>
              <a:gd name="connsiteY5" fmla="*/ 8066 h 6576242"/>
              <a:gd name="connsiteX0" fmla="*/ 4486 w 401840"/>
              <a:gd name="connsiteY0" fmla="*/ 8066 h 6576122"/>
              <a:gd name="connsiteX1" fmla="*/ 376489 w 401840"/>
              <a:gd name="connsiteY1" fmla="*/ 0 h 6576122"/>
              <a:gd name="connsiteX2" fmla="*/ 401840 w 401840"/>
              <a:gd name="connsiteY2" fmla="*/ 6576122 h 6576122"/>
              <a:gd name="connsiteX3" fmla="*/ 194 w 401840"/>
              <a:gd name="connsiteY3" fmla="*/ 6174476 h 6576122"/>
              <a:gd name="connsiteX4" fmla="*/ 4486 w 401840"/>
              <a:gd name="connsiteY4" fmla="*/ 8066 h 6576122"/>
              <a:gd name="connsiteX0" fmla="*/ 4486 w 401840"/>
              <a:gd name="connsiteY0" fmla="*/ 1242 h 6569298"/>
              <a:gd name="connsiteX1" fmla="*/ 369665 w 401840"/>
              <a:gd name="connsiteY1" fmla="*/ 0 h 6569298"/>
              <a:gd name="connsiteX2" fmla="*/ 401840 w 401840"/>
              <a:gd name="connsiteY2" fmla="*/ 6569298 h 6569298"/>
              <a:gd name="connsiteX3" fmla="*/ 194 w 401840"/>
              <a:gd name="connsiteY3" fmla="*/ 6167652 h 6569298"/>
              <a:gd name="connsiteX4" fmla="*/ 4486 w 401840"/>
              <a:gd name="connsiteY4" fmla="*/ 1242 h 6569298"/>
              <a:gd name="connsiteX0" fmla="*/ 4486 w 371900"/>
              <a:gd name="connsiteY0" fmla="*/ 1242 h 6569298"/>
              <a:gd name="connsiteX1" fmla="*/ 369665 w 371900"/>
              <a:gd name="connsiteY1" fmla="*/ 0 h 6569298"/>
              <a:gd name="connsiteX2" fmla="*/ 367721 w 371900"/>
              <a:gd name="connsiteY2" fmla="*/ 6569298 h 6569298"/>
              <a:gd name="connsiteX3" fmla="*/ 194 w 371900"/>
              <a:gd name="connsiteY3" fmla="*/ 6167652 h 6569298"/>
              <a:gd name="connsiteX4" fmla="*/ 4486 w 371900"/>
              <a:gd name="connsiteY4" fmla="*/ 1242 h 6569298"/>
              <a:gd name="connsiteX0" fmla="*/ 4486 w 374545"/>
              <a:gd name="connsiteY0" fmla="*/ 1242 h 6569298"/>
              <a:gd name="connsiteX1" fmla="*/ 369665 w 374545"/>
              <a:gd name="connsiteY1" fmla="*/ 0 h 6569298"/>
              <a:gd name="connsiteX2" fmla="*/ 374545 w 374545"/>
              <a:gd name="connsiteY2" fmla="*/ 6569298 h 6569298"/>
              <a:gd name="connsiteX3" fmla="*/ 194 w 374545"/>
              <a:gd name="connsiteY3" fmla="*/ 6167652 h 6569298"/>
              <a:gd name="connsiteX4" fmla="*/ 4486 w 374545"/>
              <a:gd name="connsiteY4" fmla="*/ 1242 h 6569298"/>
              <a:gd name="connsiteX0" fmla="*/ 4292 w 374351"/>
              <a:gd name="connsiteY0" fmla="*/ 1242 h 6569298"/>
              <a:gd name="connsiteX1" fmla="*/ 369471 w 374351"/>
              <a:gd name="connsiteY1" fmla="*/ 0 h 6569298"/>
              <a:gd name="connsiteX2" fmla="*/ 374351 w 374351"/>
              <a:gd name="connsiteY2" fmla="*/ 6569298 h 6569298"/>
              <a:gd name="connsiteX3" fmla="*/ 0 w 374351"/>
              <a:gd name="connsiteY3" fmla="*/ 6167652 h 6569298"/>
              <a:gd name="connsiteX4" fmla="*/ 4292 w 374351"/>
              <a:gd name="connsiteY4" fmla="*/ 1242 h 6569298"/>
              <a:gd name="connsiteX0" fmla="*/ 4292 w 374351"/>
              <a:gd name="connsiteY0" fmla="*/ 1242 h 6569298"/>
              <a:gd name="connsiteX1" fmla="*/ 369471 w 374351"/>
              <a:gd name="connsiteY1" fmla="*/ 0 h 6569298"/>
              <a:gd name="connsiteX2" fmla="*/ 374351 w 374351"/>
              <a:gd name="connsiteY2" fmla="*/ 6569298 h 6569298"/>
              <a:gd name="connsiteX3" fmla="*/ 0 w 374351"/>
              <a:gd name="connsiteY3" fmla="*/ 6167652 h 6569298"/>
              <a:gd name="connsiteX4" fmla="*/ 4292 w 374351"/>
              <a:gd name="connsiteY4" fmla="*/ 1242 h 6569298"/>
              <a:gd name="connsiteX0" fmla="*/ 4292 w 374351"/>
              <a:gd name="connsiteY0" fmla="*/ 1242 h 6569298"/>
              <a:gd name="connsiteX1" fmla="*/ 369471 w 374351"/>
              <a:gd name="connsiteY1" fmla="*/ 0 h 6569298"/>
              <a:gd name="connsiteX2" fmla="*/ 374351 w 374351"/>
              <a:gd name="connsiteY2" fmla="*/ 6569298 h 6569298"/>
              <a:gd name="connsiteX3" fmla="*/ 0 w 374351"/>
              <a:gd name="connsiteY3" fmla="*/ 6167652 h 6569298"/>
              <a:gd name="connsiteX4" fmla="*/ 4292 w 374351"/>
              <a:gd name="connsiteY4" fmla="*/ 1242 h 6569298"/>
              <a:gd name="connsiteX0" fmla="*/ 4292 w 374351"/>
              <a:gd name="connsiteY0" fmla="*/ 206068 h 6569298"/>
              <a:gd name="connsiteX1" fmla="*/ 369471 w 374351"/>
              <a:gd name="connsiteY1" fmla="*/ 0 h 6569298"/>
              <a:gd name="connsiteX2" fmla="*/ 374351 w 374351"/>
              <a:gd name="connsiteY2" fmla="*/ 6569298 h 6569298"/>
              <a:gd name="connsiteX3" fmla="*/ 0 w 374351"/>
              <a:gd name="connsiteY3" fmla="*/ 6167652 h 6569298"/>
              <a:gd name="connsiteX4" fmla="*/ 4292 w 374351"/>
              <a:gd name="connsiteY4" fmla="*/ 206068 h 6569298"/>
              <a:gd name="connsiteX0" fmla="*/ 4292 w 374351"/>
              <a:gd name="connsiteY0" fmla="*/ 1242 h 6364472"/>
              <a:gd name="connsiteX1" fmla="*/ 362156 w 374351"/>
              <a:gd name="connsiteY1" fmla="*/ 0 h 6364472"/>
              <a:gd name="connsiteX2" fmla="*/ 374351 w 374351"/>
              <a:gd name="connsiteY2" fmla="*/ 6364472 h 6364472"/>
              <a:gd name="connsiteX3" fmla="*/ 0 w 374351"/>
              <a:gd name="connsiteY3" fmla="*/ 5962826 h 6364472"/>
              <a:gd name="connsiteX4" fmla="*/ 4292 w 374351"/>
              <a:gd name="connsiteY4" fmla="*/ 1242 h 6364472"/>
              <a:gd name="connsiteX0" fmla="*/ 4292 w 374351"/>
              <a:gd name="connsiteY0" fmla="*/ 0 h 6363230"/>
              <a:gd name="connsiteX1" fmla="*/ 369471 w 374351"/>
              <a:gd name="connsiteY1" fmla="*/ 6073 h 6363230"/>
              <a:gd name="connsiteX2" fmla="*/ 374351 w 374351"/>
              <a:gd name="connsiteY2" fmla="*/ 6363230 h 6363230"/>
              <a:gd name="connsiteX3" fmla="*/ 0 w 374351"/>
              <a:gd name="connsiteY3" fmla="*/ 5961584 h 6363230"/>
              <a:gd name="connsiteX4" fmla="*/ 4292 w 374351"/>
              <a:gd name="connsiteY4" fmla="*/ 0 h 6363230"/>
              <a:gd name="connsiteX0" fmla="*/ 4292 w 374351"/>
              <a:gd name="connsiteY0" fmla="*/ 8558 h 6371788"/>
              <a:gd name="connsiteX1" fmla="*/ 369471 w 374351"/>
              <a:gd name="connsiteY1" fmla="*/ 0 h 6371788"/>
              <a:gd name="connsiteX2" fmla="*/ 374351 w 374351"/>
              <a:gd name="connsiteY2" fmla="*/ 6371788 h 6371788"/>
              <a:gd name="connsiteX3" fmla="*/ 0 w 374351"/>
              <a:gd name="connsiteY3" fmla="*/ 5970142 h 6371788"/>
              <a:gd name="connsiteX4" fmla="*/ 4292 w 374351"/>
              <a:gd name="connsiteY4" fmla="*/ 8558 h 6371788"/>
              <a:gd name="connsiteX0" fmla="*/ 4292 w 378975"/>
              <a:gd name="connsiteY0" fmla="*/ 0 h 6363230"/>
              <a:gd name="connsiteX1" fmla="*/ 376787 w 378975"/>
              <a:gd name="connsiteY1" fmla="*/ 6073 h 6363230"/>
              <a:gd name="connsiteX2" fmla="*/ 374351 w 378975"/>
              <a:gd name="connsiteY2" fmla="*/ 6363230 h 6363230"/>
              <a:gd name="connsiteX3" fmla="*/ 0 w 378975"/>
              <a:gd name="connsiteY3" fmla="*/ 5961584 h 6363230"/>
              <a:gd name="connsiteX4" fmla="*/ 4292 w 378975"/>
              <a:gd name="connsiteY4" fmla="*/ 0 h 6363230"/>
              <a:gd name="connsiteX0" fmla="*/ 4292 w 378975"/>
              <a:gd name="connsiteY0" fmla="*/ 8558 h 6371788"/>
              <a:gd name="connsiteX1" fmla="*/ 376787 w 378975"/>
              <a:gd name="connsiteY1" fmla="*/ 0 h 6371788"/>
              <a:gd name="connsiteX2" fmla="*/ 374351 w 378975"/>
              <a:gd name="connsiteY2" fmla="*/ 6371788 h 6371788"/>
              <a:gd name="connsiteX3" fmla="*/ 0 w 378975"/>
              <a:gd name="connsiteY3" fmla="*/ 5970142 h 6371788"/>
              <a:gd name="connsiteX4" fmla="*/ 4292 w 378975"/>
              <a:gd name="connsiteY4" fmla="*/ 8558 h 6371788"/>
              <a:gd name="connsiteX0" fmla="*/ 4292 w 378975"/>
              <a:gd name="connsiteY0" fmla="*/ 0 h 6377861"/>
              <a:gd name="connsiteX1" fmla="*/ 376787 w 378975"/>
              <a:gd name="connsiteY1" fmla="*/ 6073 h 6377861"/>
              <a:gd name="connsiteX2" fmla="*/ 374351 w 378975"/>
              <a:gd name="connsiteY2" fmla="*/ 6377861 h 6377861"/>
              <a:gd name="connsiteX3" fmla="*/ 0 w 378975"/>
              <a:gd name="connsiteY3" fmla="*/ 5976215 h 6377861"/>
              <a:gd name="connsiteX4" fmla="*/ 4292 w 378975"/>
              <a:gd name="connsiteY4" fmla="*/ 0 h 6377861"/>
              <a:gd name="connsiteX0" fmla="*/ 4292 w 378975"/>
              <a:gd name="connsiteY0" fmla="*/ 0 h 6373098"/>
              <a:gd name="connsiteX1" fmla="*/ 376787 w 378975"/>
              <a:gd name="connsiteY1" fmla="*/ 1310 h 6373098"/>
              <a:gd name="connsiteX2" fmla="*/ 374351 w 378975"/>
              <a:gd name="connsiteY2" fmla="*/ 6373098 h 6373098"/>
              <a:gd name="connsiteX3" fmla="*/ 0 w 378975"/>
              <a:gd name="connsiteY3" fmla="*/ 5971452 h 6373098"/>
              <a:gd name="connsiteX4" fmla="*/ 4292 w 378975"/>
              <a:gd name="connsiteY4" fmla="*/ 0 h 6373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975" h="6373098">
                <a:moveTo>
                  <a:pt x="4292" y="0"/>
                </a:moveTo>
                <a:lnTo>
                  <a:pt x="376787" y="1310"/>
                </a:lnTo>
                <a:cubicBezTo>
                  <a:pt x="385237" y="2193351"/>
                  <a:pt x="365901" y="4181057"/>
                  <a:pt x="374351" y="6373098"/>
                </a:cubicBezTo>
                <a:cubicBezTo>
                  <a:pt x="152528" y="6373098"/>
                  <a:pt x="0" y="6273661"/>
                  <a:pt x="0" y="5971452"/>
                </a:cubicBezTo>
                <a:cubicBezTo>
                  <a:pt x="0" y="5669243"/>
                  <a:pt x="5737" y="1828308"/>
                  <a:pt x="4292" y="0"/>
                </a:cubicBezTo>
                <a:close/>
              </a:path>
            </a:pathLst>
          </a:custGeom>
          <a:gradFill flip="none" rotWithShape="1">
            <a:gsLst>
              <a:gs pos="0">
                <a:srgbClr val="D8450A"/>
              </a:gs>
              <a:gs pos="50000">
                <a:srgbClr val="F86F08">
                  <a:alpha val="95000"/>
                </a:srgbClr>
              </a:gs>
              <a:gs pos="100000">
                <a:srgbClr val="FC7420">
                  <a:alpha val="94000"/>
                </a:srgbClr>
              </a:gs>
            </a:gsLst>
            <a:lin ang="16200000" scaled="1"/>
            <a:tileRect/>
          </a:gradFill>
          <a:ln>
            <a:noFill/>
          </a:ln>
          <a:effectLst>
            <a:innerShdw blurRad="38100" dist="12700" dir="108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2" name="Group 81"/>
          <p:cNvGrpSpPr/>
          <p:nvPr userDrawn="1"/>
        </p:nvGrpSpPr>
        <p:grpSpPr>
          <a:xfrm>
            <a:off x="143071" y="310602"/>
            <a:ext cx="951756" cy="956225"/>
            <a:chOff x="6866421" y="109537"/>
            <a:chExt cx="2028825" cy="2038350"/>
          </a:xfrm>
          <a:effectLst/>
        </p:grpSpPr>
        <p:pic>
          <p:nvPicPr>
            <p:cNvPr id="83" name="Picture 181" descr="Dmd_CHIP_72dpi_5"/>
            <p:cNvPicPr>
              <a:picLocks noChangeAspect="1" noChangeArrowheads="1"/>
            </p:cNvPicPr>
            <p:nvPr/>
          </p:nvPicPr>
          <p:blipFill>
            <a:blip r:embed="rId14" cstate="screen">
              <a:extLst>
                <a:ext uri="{BEBA8EAE-BF5A-486C-A8C5-ECC9F3942E4B}">
                  <a14:imgProps xmlns:a14="http://schemas.microsoft.com/office/drawing/2010/main">
                    <a14:imgLayer r:embed="rId15">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85" name="Rectangle 84"/>
            <p:cNvSpPr/>
            <p:nvPr userDrawn="1"/>
          </p:nvSpPr>
          <p:spPr>
            <a:xfrm rot="18851266">
              <a:off x="7156392" y="418319"/>
              <a:ext cx="1434596" cy="1387450"/>
            </a:xfrm>
            <a:prstGeom prst="rect">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Text Placeholder 16"/>
          <p:cNvSpPr>
            <a:spLocks noGrp="1"/>
          </p:cNvSpPr>
          <p:nvPr>
            <p:ph type="body" idx="1"/>
          </p:nvPr>
        </p:nvSpPr>
        <p:spPr>
          <a:xfrm>
            <a:off x="1102550" y="1239492"/>
            <a:ext cx="7755701" cy="466600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96" r:id="rId1"/>
    <p:sldLayoutId id="2147483716" r:id="rId2"/>
    <p:sldLayoutId id="2147483714" r:id="rId3"/>
    <p:sldLayoutId id="2147483713" r:id="rId4"/>
    <p:sldLayoutId id="2147483715" r:id="rId5"/>
    <p:sldLayoutId id="2147483725" r:id="rId6"/>
    <p:sldLayoutId id="2147483658" r:id="rId7"/>
    <p:sldLayoutId id="2147483689" r:id="rId8"/>
    <p:sldLayoutId id="2147483691" r:id="rId9"/>
    <p:sldLayoutId id="2147483698" r:id="rId10"/>
    <p:sldLayoutId id="2147483699" r:id="rId11"/>
    <p:sldLayoutId id="2147483700" r:id="rId12"/>
  </p:sldLayoutIdLst>
  <p:transition>
    <p:fade/>
  </p:transition>
  <p:timing>
    <p:tnLst>
      <p:par>
        <p:cTn id="1" dur="indefinite" restart="never" nodeType="tmRoot"/>
      </p:par>
    </p:tnLst>
  </p:timing>
  <p:hf hdr="0" ftr="0" dt="0"/>
  <p:txStyles>
    <p:titleStyle>
      <a:lvl1pPr algn="l" rtl="0" fontAlgn="base">
        <a:lnSpc>
          <a:spcPct val="100000"/>
        </a:lnSpc>
        <a:spcBef>
          <a:spcPct val="0"/>
        </a:spcBef>
        <a:spcAft>
          <a:spcPct val="0"/>
        </a:spcAft>
        <a:defRPr lang="en-US" sz="2600" b="1" kern="1200" dirty="0" smtClean="0">
          <a:gradFill>
            <a:gsLst>
              <a:gs pos="0">
                <a:schemeClr val="bg1">
                  <a:lumMod val="50000"/>
                </a:schemeClr>
              </a:gs>
              <a:gs pos="99167">
                <a:schemeClr val="tx1"/>
              </a:gs>
              <a:gs pos="64000">
                <a:schemeClr val="tx1">
                  <a:lumMod val="85000"/>
                  <a:lumOff val="15000"/>
                </a:schemeClr>
              </a:gs>
            </a:gsLst>
            <a:lin ang="5400000" scaled="1"/>
          </a:gradFill>
          <a:effectLst>
            <a:outerShdw blurRad="152400" dist="25400" dir="5400000" algn="t" rotWithShape="0">
              <a:schemeClr val="bg1"/>
            </a:outerShdw>
          </a:effectLst>
          <a:latin typeface="Arial" charset="0"/>
          <a:ea typeface="+mn-ea"/>
          <a:cs typeface="+mn-cs"/>
        </a:defRPr>
      </a:lvl1pPr>
      <a:lvl2pPr algn="r" rtl="0" fontAlgn="base">
        <a:lnSpc>
          <a:spcPct val="85000"/>
        </a:lnSpc>
        <a:spcBef>
          <a:spcPct val="0"/>
        </a:spcBef>
        <a:spcAft>
          <a:spcPct val="0"/>
        </a:spcAft>
        <a:defRPr sz="2200" b="1">
          <a:solidFill>
            <a:schemeClr val="tx1"/>
          </a:solidFill>
          <a:latin typeface="Arial" charset="0"/>
        </a:defRPr>
      </a:lvl2pPr>
      <a:lvl3pPr algn="r" rtl="0" fontAlgn="base">
        <a:lnSpc>
          <a:spcPct val="85000"/>
        </a:lnSpc>
        <a:spcBef>
          <a:spcPct val="0"/>
        </a:spcBef>
        <a:spcAft>
          <a:spcPct val="0"/>
        </a:spcAft>
        <a:defRPr sz="2200" b="1">
          <a:solidFill>
            <a:schemeClr val="tx1"/>
          </a:solidFill>
          <a:latin typeface="Arial" charset="0"/>
        </a:defRPr>
      </a:lvl3pPr>
      <a:lvl4pPr algn="r" rtl="0" fontAlgn="base">
        <a:lnSpc>
          <a:spcPct val="85000"/>
        </a:lnSpc>
        <a:spcBef>
          <a:spcPct val="0"/>
        </a:spcBef>
        <a:spcAft>
          <a:spcPct val="0"/>
        </a:spcAft>
        <a:defRPr sz="2200" b="1">
          <a:solidFill>
            <a:schemeClr val="tx1"/>
          </a:solidFill>
          <a:latin typeface="Arial" charset="0"/>
        </a:defRPr>
      </a:lvl4pPr>
      <a:lvl5pPr algn="r" rtl="0" fontAlgn="base">
        <a:lnSpc>
          <a:spcPct val="85000"/>
        </a:lnSpc>
        <a:spcBef>
          <a:spcPct val="0"/>
        </a:spcBef>
        <a:spcAft>
          <a:spcPct val="0"/>
        </a:spcAft>
        <a:defRPr sz="2200" b="1">
          <a:solidFill>
            <a:schemeClr val="tx1"/>
          </a:solidFill>
          <a:latin typeface="Arial" charset="0"/>
        </a:defRPr>
      </a:lvl5pPr>
      <a:lvl6pPr marL="457200" algn="r" rtl="0" fontAlgn="base">
        <a:lnSpc>
          <a:spcPct val="85000"/>
        </a:lnSpc>
        <a:spcBef>
          <a:spcPct val="0"/>
        </a:spcBef>
        <a:spcAft>
          <a:spcPct val="0"/>
        </a:spcAft>
        <a:defRPr sz="2200" b="1">
          <a:solidFill>
            <a:schemeClr val="tx1"/>
          </a:solidFill>
          <a:latin typeface="Arial" charset="0"/>
        </a:defRPr>
      </a:lvl6pPr>
      <a:lvl7pPr marL="914400" algn="r" rtl="0" fontAlgn="base">
        <a:lnSpc>
          <a:spcPct val="85000"/>
        </a:lnSpc>
        <a:spcBef>
          <a:spcPct val="0"/>
        </a:spcBef>
        <a:spcAft>
          <a:spcPct val="0"/>
        </a:spcAft>
        <a:defRPr sz="2200" b="1">
          <a:solidFill>
            <a:schemeClr val="tx1"/>
          </a:solidFill>
          <a:latin typeface="Arial" charset="0"/>
        </a:defRPr>
      </a:lvl7pPr>
      <a:lvl8pPr marL="1371600" algn="r" rtl="0" fontAlgn="base">
        <a:lnSpc>
          <a:spcPct val="85000"/>
        </a:lnSpc>
        <a:spcBef>
          <a:spcPct val="0"/>
        </a:spcBef>
        <a:spcAft>
          <a:spcPct val="0"/>
        </a:spcAft>
        <a:defRPr sz="2200" b="1">
          <a:solidFill>
            <a:schemeClr val="tx1"/>
          </a:solidFill>
          <a:latin typeface="Arial" charset="0"/>
        </a:defRPr>
      </a:lvl8pPr>
      <a:lvl9pPr marL="1828800" algn="r" rtl="0" fontAlgn="base">
        <a:lnSpc>
          <a:spcPct val="85000"/>
        </a:lnSpc>
        <a:spcBef>
          <a:spcPct val="0"/>
        </a:spcBef>
        <a:spcAft>
          <a:spcPct val="0"/>
        </a:spcAft>
        <a:defRPr sz="2200" b="1">
          <a:solidFill>
            <a:schemeClr val="tx1"/>
          </a:solidFill>
          <a:latin typeface="Arial" charset="0"/>
        </a:defRPr>
      </a:lvl9pPr>
    </p:titleStyle>
    <p:bodyStyle>
      <a:lvl1pPr marL="233363" indent="-233363" algn="l" rtl="0" fontAlgn="base">
        <a:lnSpc>
          <a:spcPct val="100000"/>
        </a:lnSpc>
        <a:spcBef>
          <a:spcPts val="575"/>
        </a:spcBef>
        <a:spcAft>
          <a:spcPts val="75"/>
        </a:spcAft>
        <a:buClr>
          <a:schemeClr val="tx1">
            <a:lumMod val="85000"/>
            <a:lumOff val="15000"/>
          </a:schemeClr>
        </a:buClr>
        <a:buSzPct val="80000"/>
        <a:buFont typeface="Arial" pitchFamily="34" charset="0"/>
        <a:buChar char="•"/>
        <a:defRPr sz="2200" b="0">
          <a:solidFill>
            <a:srgbClr val="000000"/>
          </a:solidFill>
          <a:latin typeface="+mn-lt"/>
          <a:ea typeface="+mn-ea"/>
          <a:cs typeface="+mn-cs"/>
        </a:defRPr>
      </a:lvl1pPr>
      <a:lvl2pPr marL="401638" indent="-168275" algn="l" rtl="0" fontAlgn="base">
        <a:lnSpc>
          <a:spcPct val="100000"/>
        </a:lnSpc>
        <a:spcBef>
          <a:spcPts val="575"/>
        </a:spcBef>
        <a:spcAft>
          <a:spcPts val="75"/>
        </a:spcAft>
        <a:buClr>
          <a:schemeClr val="tx1"/>
        </a:buClr>
        <a:buSzPct val="80000"/>
        <a:buFont typeface="Arial" pitchFamily="34" charset="0"/>
        <a:buChar char="−"/>
        <a:defRPr sz="2000">
          <a:solidFill>
            <a:srgbClr val="000000"/>
          </a:solidFill>
          <a:latin typeface="+mn-lt"/>
        </a:defRPr>
      </a:lvl2pPr>
      <a:lvl3pPr marL="569913" indent="-168275" algn="l" rtl="0" fontAlgn="base">
        <a:lnSpc>
          <a:spcPct val="100000"/>
        </a:lnSpc>
        <a:spcBef>
          <a:spcPts val="575"/>
        </a:spcBef>
        <a:spcAft>
          <a:spcPts val="75"/>
        </a:spcAft>
        <a:buClr>
          <a:schemeClr val="tx1"/>
        </a:buClr>
        <a:buSzPct val="80000"/>
        <a:buFont typeface="Wingdings" pitchFamily="2" charset="2"/>
        <a:buChar char="§"/>
        <a:defRPr>
          <a:solidFill>
            <a:srgbClr val="000000"/>
          </a:solidFill>
          <a:latin typeface="+mn-lt"/>
        </a:defRPr>
      </a:lvl3pPr>
      <a:lvl4pPr marL="746125" indent="-176213" algn="l" rtl="0" fontAlgn="base">
        <a:lnSpc>
          <a:spcPct val="100000"/>
        </a:lnSpc>
        <a:spcBef>
          <a:spcPts val="575"/>
        </a:spcBef>
        <a:spcAft>
          <a:spcPts val="75"/>
        </a:spcAft>
        <a:buClr>
          <a:schemeClr val="tx1"/>
        </a:buClr>
        <a:buSzPct val="80000"/>
        <a:buFont typeface="Arial" pitchFamily="34" charset="0"/>
        <a:buChar char="•"/>
        <a:defRPr sz="1600">
          <a:solidFill>
            <a:srgbClr val="000000"/>
          </a:solidFill>
          <a:latin typeface="+mn-lt"/>
        </a:defRPr>
      </a:lvl4pPr>
      <a:lvl5pPr marL="969963" indent="-223838" algn="l" rtl="0" fontAlgn="base">
        <a:lnSpc>
          <a:spcPct val="100000"/>
        </a:lnSpc>
        <a:spcBef>
          <a:spcPts val="575"/>
        </a:spcBef>
        <a:spcAft>
          <a:spcPts val="75"/>
        </a:spcAft>
        <a:buClr>
          <a:schemeClr val="tx1"/>
        </a:buClr>
        <a:buSzPct val="70000"/>
        <a:buFont typeface="Arial" pitchFamily="34" charset="0"/>
        <a:buChar char="−"/>
        <a:defRPr sz="1400">
          <a:solidFill>
            <a:srgbClr val="000000"/>
          </a:solidFill>
          <a:latin typeface="+mn-lt"/>
        </a:defRPr>
      </a:lvl5pPr>
      <a:lvl6pPr marL="2230438" indent="-157163" algn="l" rtl="0" fontAlgn="base">
        <a:spcBef>
          <a:spcPct val="20000"/>
        </a:spcBef>
        <a:spcAft>
          <a:spcPct val="3000"/>
        </a:spcAft>
        <a:buClr>
          <a:schemeClr val="tx1"/>
        </a:buClr>
        <a:buSzPct val="70000"/>
        <a:buFont typeface="Arial" charset="0"/>
        <a:buChar char="►"/>
        <a:defRPr sz="1400">
          <a:solidFill>
            <a:srgbClr val="000000"/>
          </a:solidFill>
          <a:latin typeface="+mn-lt"/>
        </a:defRPr>
      </a:lvl6pPr>
      <a:lvl7pPr marL="2687638" indent="-157163" algn="l" rtl="0" fontAlgn="base">
        <a:spcBef>
          <a:spcPct val="20000"/>
        </a:spcBef>
        <a:spcAft>
          <a:spcPct val="3000"/>
        </a:spcAft>
        <a:buClr>
          <a:schemeClr val="tx1"/>
        </a:buClr>
        <a:buSzPct val="70000"/>
        <a:buFont typeface="Arial" charset="0"/>
        <a:buChar char="►"/>
        <a:defRPr sz="1400">
          <a:solidFill>
            <a:srgbClr val="000000"/>
          </a:solidFill>
          <a:latin typeface="+mn-lt"/>
        </a:defRPr>
      </a:lvl7pPr>
      <a:lvl8pPr marL="3144838" indent="-157163" algn="l" rtl="0" fontAlgn="base">
        <a:spcBef>
          <a:spcPct val="20000"/>
        </a:spcBef>
        <a:spcAft>
          <a:spcPct val="3000"/>
        </a:spcAft>
        <a:buClr>
          <a:schemeClr val="tx1"/>
        </a:buClr>
        <a:buSzPct val="70000"/>
        <a:buFont typeface="Arial" charset="0"/>
        <a:buChar char="►"/>
        <a:defRPr sz="1400">
          <a:solidFill>
            <a:srgbClr val="000000"/>
          </a:solidFill>
          <a:latin typeface="+mn-lt"/>
        </a:defRPr>
      </a:lvl8pPr>
      <a:lvl9pPr marL="3602038" indent="-157163" algn="l" rtl="0" fontAlgn="base">
        <a:spcBef>
          <a:spcPct val="20000"/>
        </a:spcBef>
        <a:spcAft>
          <a:spcPct val="3000"/>
        </a:spcAft>
        <a:buClr>
          <a:schemeClr val="tx1"/>
        </a:buClr>
        <a:buSzPct val="70000"/>
        <a:buFont typeface="Arial" charset="0"/>
        <a:buChar char="►"/>
        <a:defRPr sz="14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 name="Rectangle 73"/>
          <p:cNvSpPr/>
          <p:nvPr userDrawn="1"/>
        </p:nvSpPr>
        <p:spPr>
          <a:xfrm flipV="1">
            <a:off x="0" y="0"/>
            <a:ext cx="9144000" cy="1638300"/>
          </a:xfrm>
          <a:prstGeom prst="rect">
            <a:avLst/>
          </a:prstGeom>
          <a:gradFill flip="none" rotWithShape="1">
            <a:gsLst>
              <a:gs pos="0">
                <a:schemeClr val="bg1">
                  <a:lumMod val="85000"/>
                </a:schemeClr>
              </a:gs>
              <a:gs pos="19000">
                <a:schemeClr val="bg1">
                  <a:lumMod val="95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066" name="Rectangle 226"/>
          <p:cNvSpPr>
            <a:spLocks noGrp="1" noChangeArrowheads="1"/>
          </p:cNvSpPr>
          <p:nvPr>
            <p:ph type="title"/>
          </p:nvPr>
        </p:nvSpPr>
        <p:spPr bwMode="auto">
          <a:xfrm>
            <a:off x="534019" y="280714"/>
            <a:ext cx="8315796"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grpSp>
        <p:nvGrpSpPr>
          <p:cNvPr id="5" name="Group 4"/>
          <p:cNvGrpSpPr/>
          <p:nvPr userDrawn="1"/>
        </p:nvGrpSpPr>
        <p:grpSpPr>
          <a:xfrm>
            <a:off x="633159" y="6272566"/>
            <a:ext cx="1771651" cy="381114"/>
            <a:chOff x="633159" y="6301141"/>
            <a:chExt cx="1771650" cy="381114"/>
          </a:xfrm>
        </p:grpSpPr>
        <p:sp>
          <p:nvSpPr>
            <p:cNvPr id="43" name="Text Box 129"/>
            <p:cNvSpPr txBox="1">
              <a:spLocks noChangeAspect="1" noChangeArrowheads="1"/>
            </p:cNvSpPr>
            <p:nvPr/>
          </p:nvSpPr>
          <p:spPr bwMode="black">
            <a:xfrm>
              <a:off x="2094626" y="6487368"/>
              <a:ext cx="310183" cy="153888"/>
            </a:xfrm>
            <a:prstGeom prst="rect">
              <a:avLst/>
            </a:prstGeom>
            <a:noFill/>
            <a:ln w="9525">
              <a:noFill/>
              <a:miter lim="800000"/>
              <a:headEnd/>
              <a:tailEnd/>
            </a:ln>
            <a:effectLst/>
          </p:spPr>
          <p:txBody>
            <a:bodyPr>
              <a:spAutoFit/>
            </a:bodyPr>
            <a:lstStyle/>
            <a:p>
              <a:r>
                <a:rPr lang="en-US" sz="400" b="1" dirty="0"/>
                <a:t>TM</a:t>
              </a:r>
            </a:p>
          </p:txBody>
        </p:sp>
        <p:sp>
          <p:nvSpPr>
            <p:cNvPr id="57"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58"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59"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60"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61"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62"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63"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64"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65"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66"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67"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68"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69"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70"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71"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72"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73"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sp>
        <p:nvSpPr>
          <p:cNvPr id="76" name="Text Box 1"/>
          <p:cNvSpPr txBox="1">
            <a:spLocks noChangeArrowheads="1"/>
          </p:cNvSpPr>
          <p:nvPr userDrawn="1"/>
        </p:nvSpPr>
        <p:spPr bwMode="black">
          <a:xfrm>
            <a:off x="5109082" y="6350720"/>
            <a:ext cx="3839007" cy="307777"/>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the Energy Efficient Solutions logo, mobileGT, PowerQUICC, QorIQ, StarCore and Symphony 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of their respective owners. © 2011 Freescale Semiconductor, Inc.</a:t>
            </a:r>
          </a:p>
        </p:txBody>
      </p:sp>
      <p:sp>
        <p:nvSpPr>
          <p:cNvPr id="77" name="Slide Number Placeholder 1"/>
          <p:cNvSpPr txBox="1">
            <a:spLocks/>
          </p:cNvSpPr>
          <p:nvPr userDrawn="1"/>
        </p:nvSpPr>
        <p:spPr>
          <a:xfrm>
            <a:off x="4680823" y="6314052"/>
            <a:ext cx="398107"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000" b="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fld id="{9899D5D8-9A89-49C6-87E2-D5B81659BB09}" type="slidenum">
              <a:rPr lang="en-US" smtClean="0">
                <a:solidFill>
                  <a:schemeClr val="tx1">
                    <a:lumMod val="75000"/>
                    <a:lumOff val="25000"/>
                  </a:schemeClr>
                </a:solidFill>
              </a:rPr>
              <a:pPr/>
              <a:t>‹#›</a:t>
            </a:fld>
            <a:endParaRPr lang="en-US" dirty="0">
              <a:solidFill>
                <a:schemeClr val="tx1">
                  <a:lumMod val="75000"/>
                  <a:lumOff val="25000"/>
                </a:schemeClr>
              </a:solidFill>
            </a:endParaRPr>
          </a:p>
        </p:txBody>
      </p:sp>
      <p:cxnSp>
        <p:nvCxnSpPr>
          <p:cNvPr id="79" name="Straight Connector 78"/>
          <p:cNvCxnSpPr/>
          <p:nvPr userDrawn="1"/>
        </p:nvCxnSpPr>
        <p:spPr>
          <a:xfrm>
            <a:off x="5049660" y="6366416"/>
            <a:ext cx="0" cy="2767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4" name="Rounded Rectangle 15"/>
          <p:cNvSpPr/>
          <p:nvPr userDrawn="1"/>
        </p:nvSpPr>
        <p:spPr>
          <a:xfrm flipH="1">
            <a:off x="-22837" y="-9636"/>
            <a:ext cx="378975" cy="6373098"/>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8066 h 6576242"/>
              <a:gd name="connsiteX1" fmla="*/ 376489 w 2427271"/>
              <a:gd name="connsiteY1" fmla="*/ 0 h 6576242"/>
              <a:gd name="connsiteX2" fmla="*/ 2427271 w 2427271"/>
              <a:gd name="connsiteY2" fmla="*/ 8923 h 6576242"/>
              <a:gd name="connsiteX3" fmla="*/ 2410019 w 2427271"/>
              <a:gd name="connsiteY3" fmla="*/ 6576242 h 6576242"/>
              <a:gd name="connsiteX4" fmla="*/ 401840 w 2427271"/>
              <a:gd name="connsiteY4" fmla="*/ 6576122 h 6576242"/>
              <a:gd name="connsiteX5" fmla="*/ 194 w 2427271"/>
              <a:gd name="connsiteY5" fmla="*/ 6174476 h 6576242"/>
              <a:gd name="connsiteX6" fmla="*/ 4486 w 2427271"/>
              <a:gd name="connsiteY6" fmla="*/ 8066 h 6576242"/>
              <a:gd name="connsiteX0" fmla="*/ 4486 w 2427271"/>
              <a:gd name="connsiteY0" fmla="*/ 8066 h 6576242"/>
              <a:gd name="connsiteX1" fmla="*/ 376489 w 2427271"/>
              <a:gd name="connsiteY1" fmla="*/ 0 h 6576242"/>
              <a:gd name="connsiteX2" fmla="*/ 2427271 w 2427271"/>
              <a:gd name="connsiteY2" fmla="*/ 8923 h 6576242"/>
              <a:gd name="connsiteX3" fmla="*/ 2410019 w 2427271"/>
              <a:gd name="connsiteY3" fmla="*/ 6576242 h 6576242"/>
              <a:gd name="connsiteX4" fmla="*/ 401840 w 2427271"/>
              <a:gd name="connsiteY4" fmla="*/ 6576122 h 6576242"/>
              <a:gd name="connsiteX5" fmla="*/ 194 w 2427271"/>
              <a:gd name="connsiteY5" fmla="*/ 6174476 h 6576242"/>
              <a:gd name="connsiteX6" fmla="*/ 4486 w 2427271"/>
              <a:gd name="connsiteY6" fmla="*/ 8066 h 6576242"/>
              <a:gd name="connsiteX0" fmla="*/ 4486 w 2410019"/>
              <a:gd name="connsiteY0" fmla="*/ 8066 h 6576242"/>
              <a:gd name="connsiteX1" fmla="*/ 376489 w 2410019"/>
              <a:gd name="connsiteY1" fmla="*/ 0 h 6576242"/>
              <a:gd name="connsiteX2" fmla="*/ 2410019 w 2410019"/>
              <a:gd name="connsiteY2" fmla="*/ 6576242 h 6576242"/>
              <a:gd name="connsiteX3" fmla="*/ 401840 w 2410019"/>
              <a:gd name="connsiteY3" fmla="*/ 6576122 h 6576242"/>
              <a:gd name="connsiteX4" fmla="*/ 194 w 2410019"/>
              <a:gd name="connsiteY4" fmla="*/ 6174476 h 6576242"/>
              <a:gd name="connsiteX5" fmla="*/ 4486 w 2410019"/>
              <a:gd name="connsiteY5" fmla="*/ 8066 h 6576242"/>
              <a:gd name="connsiteX0" fmla="*/ 4486 w 401840"/>
              <a:gd name="connsiteY0" fmla="*/ 8066 h 6576122"/>
              <a:gd name="connsiteX1" fmla="*/ 376489 w 401840"/>
              <a:gd name="connsiteY1" fmla="*/ 0 h 6576122"/>
              <a:gd name="connsiteX2" fmla="*/ 401840 w 401840"/>
              <a:gd name="connsiteY2" fmla="*/ 6576122 h 6576122"/>
              <a:gd name="connsiteX3" fmla="*/ 194 w 401840"/>
              <a:gd name="connsiteY3" fmla="*/ 6174476 h 6576122"/>
              <a:gd name="connsiteX4" fmla="*/ 4486 w 401840"/>
              <a:gd name="connsiteY4" fmla="*/ 8066 h 6576122"/>
              <a:gd name="connsiteX0" fmla="*/ 4486 w 401840"/>
              <a:gd name="connsiteY0" fmla="*/ 1242 h 6569298"/>
              <a:gd name="connsiteX1" fmla="*/ 369665 w 401840"/>
              <a:gd name="connsiteY1" fmla="*/ 0 h 6569298"/>
              <a:gd name="connsiteX2" fmla="*/ 401840 w 401840"/>
              <a:gd name="connsiteY2" fmla="*/ 6569298 h 6569298"/>
              <a:gd name="connsiteX3" fmla="*/ 194 w 401840"/>
              <a:gd name="connsiteY3" fmla="*/ 6167652 h 6569298"/>
              <a:gd name="connsiteX4" fmla="*/ 4486 w 401840"/>
              <a:gd name="connsiteY4" fmla="*/ 1242 h 6569298"/>
              <a:gd name="connsiteX0" fmla="*/ 4486 w 371900"/>
              <a:gd name="connsiteY0" fmla="*/ 1242 h 6569298"/>
              <a:gd name="connsiteX1" fmla="*/ 369665 w 371900"/>
              <a:gd name="connsiteY1" fmla="*/ 0 h 6569298"/>
              <a:gd name="connsiteX2" fmla="*/ 367721 w 371900"/>
              <a:gd name="connsiteY2" fmla="*/ 6569298 h 6569298"/>
              <a:gd name="connsiteX3" fmla="*/ 194 w 371900"/>
              <a:gd name="connsiteY3" fmla="*/ 6167652 h 6569298"/>
              <a:gd name="connsiteX4" fmla="*/ 4486 w 371900"/>
              <a:gd name="connsiteY4" fmla="*/ 1242 h 6569298"/>
              <a:gd name="connsiteX0" fmla="*/ 4486 w 374545"/>
              <a:gd name="connsiteY0" fmla="*/ 1242 h 6569298"/>
              <a:gd name="connsiteX1" fmla="*/ 369665 w 374545"/>
              <a:gd name="connsiteY1" fmla="*/ 0 h 6569298"/>
              <a:gd name="connsiteX2" fmla="*/ 374545 w 374545"/>
              <a:gd name="connsiteY2" fmla="*/ 6569298 h 6569298"/>
              <a:gd name="connsiteX3" fmla="*/ 194 w 374545"/>
              <a:gd name="connsiteY3" fmla="*/ 6167652 h 6569298"/>
              <a:gd name="connsiteX4" fmla="*/ 4486 w 374545"/>
              <a:gd name="connsiteY4" fmla="*/ 1242 h 6569298"/>
              <a:gd name="connsiteX0" fmla="*/ 4292 w 374351"/>
              <a:gd name="connsiteY0" fmla="*/ 1242 h 6569298"/>
              <a:gd name="connsiteX1" fmla="*/ 369471 w 374351"/>
              <a:gd name="connsiteY1" fmla="*/ 0 h 6569298"/>
              <a:gd name="connsiteX2" fmla="*/ 374351 w 374351"/>
              <a:gd name="connsiteY2" fmla="*/ 6569298 h 6569298"/>
              <a:gd name="connsiteX3" fmla="*/ 0 w 374351"/>
              <a:gd name="connsiteY3" fmla="*/ 6167652 h 6569298"/>
              <a:gd name="connsiteX4" fmla="*/ 4292 w 374351"/>
              <a:gd name="connsiteY4" fmla="*/ 1242 h 6569298"/>
              <a:gd name="connsiteX0" fmla="*/ 4292 w 374351"/>
              <a:gd name="connsiteY0" fmla="*/ 1242 h 6569298"/>
              <a:gd name="connsiteX1" fmla="*/ 369471 w 374351"/>
              <a:gd name="connsiteY1" fmla="*/ 0 h 6569298"/>
              <a:gd name="connsiteX2" fmla="*/ 374351 w 374351"/>
              <a:gd name="connsiteY2" fmla="*/ 6569298 h 6569298"/>
              <a:gd name="connsiteX3" fmla="*/ 0 w 374351"/>
              <a:gd name="connsiteY3" fmla="*/ 6167652 h 6569298"/>
              <a:gd name="connsiteX4" fmla="*/ 4292 w 374351"/>
              <a:gd name="connsiteY4" fmla="*/ 1242 h 6569298"/>
              <a:gd name="connsiteX0" fmla="*/ 4292 w 374351"/>
              <a:gd name="connsiteY0" fmla="*/ 1242 h 6569298"/>
              <a:gd name="connsiteX1" fmla="*/ 369471 w 374351"/>
              <a:gd name="connsiteY1" fmla="*/ 0 h 6569298"/>
              <a:gd name="connsiteX2" fmla="*/ 374351 w 374351"/>
              <a:gd name="connsiteY2" fmla="*/ 6569298 h 6569298"/>
              <a:gd name="connsiteX3" fmla="*/ 0 w 374351"/>
              <a:gd name="connsiteY3" fmla="*/ 6167652 h 6569298"/>
              <a:gd name="connsiteX4" fmla="*/ 4292 w 374351"/>
              <a:gd name="connsiteY4" fmla="*/ 1242 h 6569298"/>
              <a:gd name="connsiteX0" fmla="*/ 4292 w 374351"/>
              <a:gd name="connsiteY0" fmla="*/ 206068 h 6569298"/>
              <a:gd name="connsiteX1" fmla="*/ 369471 w 374351"/>
              <a:gd name="connsiteY1" fmla="*/ 0 h 6569298"/>
              <a:gd name="connsiteX2" fmla="*/ 374351 w 374351"/>
              <a:gd name="connsiteY2" fmla="*/ 6569298 h 6569298"/>
              <a:gd name="connsiteX3" fmla="*/ 0 w 374351"/>
              <a:gd name="connsiteY3" fmla="*/ 6167652 h 6569298"/>
              <a:gd name="connsiteX4" fmla="*/ 4292 w 374351"/>
              <a:gd name="connsiteY4" fmla="*/ 206068 h 6569298"/>
              <a:gd name="connsiteX0" fmla="*/ 4292 w 374351"/>
              <a:gd name="connsiteY0" fmla="*/ 1242 h 6364472"/>
              <a:gd name="connsiteX1" fmla="*/ 362156 w 374351"/>
              <a:gd name="connsiteY1" fmla="*/ 0 h 6364472"/>
              <a:gd name="connsiteX2" fmla="*/ 374351 w 374351"/>
              <a:gd name="connsiteY2" fmla="*/ 6364472 h 6364472"/>
              <a:gd name="connsiteX3" fmla="*/ 0 w 374351"/>
              <a:gd name="connsiteY3" fmla="*/ 5962826 h 6364472"/>
              <a:gd name="connsiteX4" fmla="*/ 4292 w 374351"/>
              <a:gd name="connsiteY4" fmla="*/ 1242 h 6364472"/>
              <a:gd name="connsiteX0" fmla="*/ 4292 w 374351"/>
              <a:gd name="connsiteY0" fmla="*/ 0 h 6363230"/>
              <a:gd name="connsiteX1" fmla="*/ 369471 w 374351"/>
              <a:gd name="connsiteY1" fmla="*/ 6073 h 6363230"/>
              <a:gd name="connsiteX2" fmla="*/ 374351 w 374351"/>
              <a:gd name="connsiteY2" fmla="*/ 6363230 h 6363230"/>
              <a:gd name="connsiteX3" fmla="*/ 0 w 374351"/>
              <a:gd name="connsiteY3" fmla="*/ 5961584 h 6363230"/>
              <a:gd name="connsiteX4" fmla="*/ 4292 w 374351"/>
              <a:gd name="connsiteY4" fmla="*/ 0 h 6363230"/>
              <a:gd name="connsiteX0" fmla="*/ 4292 w 374351"/>
              <a:gd name="connsiteY0" fmla="*/ 8558 h 6371788"/>
              <a:gd name="connsiteX1" fmla="*/ 369471 w 374351"/>
              <a:gd name="connsiteY1" fmla="*/ 0 h 6371788"/>
              <a:gd name="connsiteX2" fmla="*/ 374351 w 374351"/>
              <a:gd name="connsiteY2" fmla="*/ 6371788 h 6371788"/>
              <a:gd name="connsiteX3" fmla="*/ 0 w 374351"/>
              <a:gd name="connsiteY3" fmla="*/ 5970142 h 6371788"/>
              <a:gd name="connsiteX4" fmla="*/ 4292 w 374351"/>
              <a:gd name="connsiteY4" fmla="*/ 8558 h 6371788"/>
              <a:gd name="connsiteX0" fmla="*/ 4292 w 378975"/>
              <a:gd name="connsiteY0" fmla="*/ 0 h 6363230"/>
              <a:gd name="connsiteX1" fmla="*/ 376787 w 378975"/>
              <a:gd name="connsiteY1" fmla="*/ 6073 h 6363230"/>
              <a:gd name="connsiteX2" fmla="*/ 374351 w 378975"/>
              <a:gd name="connsiteY2" fmla="*/ 6363230 h 6363230"/>
              <a:gd name="connsiteX3" fmla="*/ 0 w 378975"/>
              <a:gd name="connsiteY3" fmla="*/ 5961584 h 6363230"/>
              <a:gd name="connsiteX4" fmla="*/ 4292 w 378975"/>
              <a:gd name="connsiteY4" fmla="*/ 0 h 6363230"/>
              <a:gd name="connsiteX0" fmla="*/ 4292 w 378975"/>
              <a:gd name="connsiteY0" fmla="*/ 8558 h 6371788"/>
              <a:gd name="connsiteX1" fmla="*/ 376787 w 378975"/>
              <a:gd name="connsiteY1" fmla="*/ 0 h 6371788"/>
              <a:gd name="connsiteX2" fmla="*/ 374351 w 378975"/>
              <a:gd name="connsiteY2" fmla="*/ 6371788 h 6371788"/>
              <a:gd name="connsiteX3" fmla="*/ 0 w 378975"/>
              <a:gd name="connsiteY3" fmla="*/ 5970142 h 6371788"/>
              <a:gd name="connsiteX4" fmla="*/ 4292 w 378975"/>
              <a:gd name="connsiteY4" fmla="*/ 8558 h 6371788"/>
              <a:gd name="connsiteX0" fmla="*/ 4292 w 378975"/>
              <a:gd name="connsiteY0" fmla="*/ 0 h 6377861"/>
              <a:gd name="connsiteX1" fmla="*/ 376787 w 378975"/>
              <a:gd name="connsiteY1" fmla="*/ 6073 h 6377861"/>
              <a:gd name="connsiteX2" fmla="*/ 374351 w 378975"/>
              <a:gd name="connsiteY2" fmla="*/ 6377861 h 6377861"/>
              <a:gd name="connsiteX3" fmla="*/ 0 w 378975"/>
              <a:gd name="connsiteY3" fmla="*/ 5976215 h 6377861"/>
              <a:gd name="connsiteX4" fmla="*/ 4292 w 378975"/>
              <a:gd name="connsiteY4" fmla="*/ 0 h 6377861"/>
              <a:gd name="connsiteX0" fmla="*/ 4292 w 378975"/>
              <a:gd name="connsiteY0" fmla="*/ 0 h 6373098"/>
              <a:gd name="connsiteX1" fmla="*/ 376787 w 378975"/>
              <a:gd name="connsiteY1" fmla="*/ 1310 h 6373098"/>
              <a:gd name="connsiteX2" fmla="*/ 374351 w 378975"/>
              <a:gd name="connsiteY2" fmla="*/ 6373098 h 6373098"/>
              <a:gd name="connsiteX3" fmla="*/ 0 w 378975"/>
              <a:gd name="connsiteY3" fmla="*/ 5971452 h 6373098"/>
              <a:gd name="connsiteX4" fmla="*/ 4292 w 378975"/>
              <a:gd name="connsiteY4" fmla="*/ 0 h 6373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975" h="6373098">
                <a:moveTo>
                  <a:pt x="4292" y="0"/>
                </a:moveTo>
                <a:lnTo>
                  <a:pt x="376787" y="1310"/>
                </a:lnTo>
                <a:cubicBezTo>
                  <a:pt x="385237" y="2193351"/>
                  <a:pt x="365901" y="4181057"/>
                  <a:pt x="374351" y="6373098"/>
                </a:cubicBezTo>
                <a:cubicBezTo>
                  <a:pt x="152528" y="6373098"/>
                  <a:pt x="0" y="6273661"/>
                  <a:pt x="0" y="5971452"/>
                </a:cubicBezTo>
                <a:cubicBezTo>
                  <a:pt x="0" y="5669243"/>
                  <a:pt x="5737" y="1828308"/>
                  <a:pt x="4292" y="0"/>
                </a:cubicBezTo>
                <a:close/>
              </a:path>
            </a:pathLst>
          </a:custGeom>
          <a:gradFill flip="none" rotWithShape="1">
            <a:gsLst>
              <a:gs pos="0">
                <a:srgbClr val="D8450A"/>
              </a:gs>
              <a:gs pos="50000">
                <a:srgbClr val="F86F08">
                  <a:alpha val="95000"/>
                </a:srgbClr>
              </a:gs>
              <a:gs pos="100000">
                <a:srgbClr val="FC7420">
                  <a:alpha val="94000"/>
                </a:srgbClr>
              </a:gs>
            </a:gsLst>
            <a:lin ang="16200000" scaled="1"/>
            <a:tileRect/>
          </a:gradFill>
          <a:ln>
            <a:noFill/>
          </a:ln>
          <a:effectLst>
            <a:innerShdw blurRad="38100" dist="12700" dir="108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16"/>
          <p:cNvSpPr>
            <a:spLocks noGrp="1"/>
          </p:cNvSpPr>
          <p:nvPr>
            <p:ph type="body" idx="1"/>
          </p:nvPr>
        </p:nvSpPr>
        <p:spPr>
          <a:xfrm>
            <a:off x="533400" y="1068042"/>
            <a:ext cx="8324851" cy="466600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8" name="TextBox 27"/>
          <p:cNvSpPr txBox="1"/>
          <p:nvPr userDrawn="1"/>
        </p:nvSpPr>
        <p:spPr>
          <a:xfrm>
            <a:off x="5007128" y="6157378"/>
            <a:ext cx="1463862" cy="215444"/>
          </a:xfrm>
          <a:prstGeom prst="rect">
            <a:avLst/>
          </a:prstGeom>
          <a:noFill/>
        </p:spPr>
        <p:txBody>
          <a:bodyPr wrap="none" rtlCol="0">
            <a:spAutoFit/>
          </a:bodyPr>
          <a:lstStyle/>
          <a:p>
            <a:r>
              <a:rPr lang="en-US" sz="800" b="0" dirty="0" smtClean="0">
                <a:solidFill>
                  <a:schemeClr val="tx1">
                    <a:lumMod val="65000"/>
                    <a:lumOff val="35000"/>
                  </a:schemeClr>
                </a:solidFill>
              </a:rPr>
              <a:t>Confidential and</a:t>
            </a:r>
            <a:r>
              <a:rPr lang="en-US" sz="800" b="0" baseline="0" dirty="0" smtClean="0">
                <a:solidFill>
                  <a:schemeClr val="tx1">
                    <a:lumMod val="65000"/>
                    <a:lumOff val="35000"/>
                  </a:schemeClr>
                </a:solidFill>
              </a:rPr>
              <a:t> Proprietary</a:t>
            </a:r>
            <a:endParaRPr lang="en-US" sz="800" b="0" dirty="0">
              <a:solidFill>
                <a:schemeClr val="tx1">
                  <a:lumMod val="65000"/>
                  <a:lumOff val="35000"/>
                </a:schemeClr>
              </a:solidFill>
            </a:endParaRPr>
          </a:p>
        </p:txBody>
      </p:sp>
    </p:spTree>
    <p:extLst>
      <p:ext uri="{BB962C8B-B14F-4D97-AF65-F5344CB8AC3E}">
        <p14:creationId xmlns:p14="http://schemas.microsoft.com/office/powerpoint/2010/main" val="1966301364"/>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687" r:id="rId7"/>
    <p:sldLayoutId id="2147483688" r:id="rId8"/>
    <p:sldLayoutId id="2147483690" r:id="rId9"/>
    <p:sldLayoutId id="2147483701" r:id="rId10"/>
    <p:sldLayoutId id="2147483702" r:id="rId11"/>
    <p:sldLayoutId id="2147483703" r:id="rId12"/>
  </p:sldLayoutIdLst>
  <p:transition>
    <p:fade/>
  </p:transition>
  <p:timing>
    <p:tnLst>
      <p:par>
        <p:cTn id="1" dur="indefinite" restart="never" nodeType="tmRoot"/>
      </p:par>
    </p:tnLst>
  </p:timing>
  <p:hf hdr="0" ftr="0" dt="0"/>
  <p:txStyles>
    <p:titleStyle>
      <a:lvl1pPr algn="l" rtl="0" fontAlgn="base">
        <a:lnSpc>
          <a:spcPct val="100000"/>
        </a:lnSpc>
        <a:spcBef>
          <a:spcPct val="0"/>
        </a:spcBef>
        <a:spcAft>
          <a:spcPct val="0"/>
        </a:spcAft>
        <a:defRPr lang="en-US" sz="2600" b="1" kern="1200" dirty="0" smtClean="0">
          <a:gradFill>
            <a:gsLst>
              <a:gs pos="0">
                <a:schemeClr val="bg1">
                  <a:lumMod val="50000"/>
                </a:schemeClr>
              </a:gs>
              <a:gs pos="99167">
                <a:schemeClr val="tx1"/>
              </a:gs>
              <a:gs pos="64000">
                <a:schemeClr val="tx1">
                  <a:lumMod val="85000"/>
                  <a:lumOff val="15000"/>
                </a:schemeClr>
              </a:gs>
            </a:gsLst>
            <a:lin ang="5400000" scaled="1"/>
          </a:gradFill>
          <a:effectLst>
            <a:outerShdw blurRad="152400" dist="25400" dir="5400000" algn="t" rotWithShape="0">
              <a:schemeClr val="bg1"/>
            </a:outerShdw>
          </a:effectLst>
          <a:latin typeface="Arial" charset="0"/>
          <a:ea typeface="+mn-ea"/>
          <a:cs typeface="+mn-cs"/>
        </a:defRPr>
      </a:lvl1pPr>
      <a:lvl2pPr algn="r" rtl="0" fontAlgn="base">
        <a:lnSpc>
          <a:spcPct val="85000"/>
        </a:lnSpc>
        <a:spcBef>
          <a:spcPct val="0"/>
        </a:spcBef>
        <a:spcAft>
          <a:spcPct val="0"/>
        </a:spcAft>
        <a:defRPr sz="2200" b="1">
          <a:solidFill>
            <a:schemeClr val="tx1"/>
          </a:solidFill>
          <a:latin typeface="Arial" charset="0"/>
        </a:defRPr>
      </a:lvl2pPr>
      <a:lvl3pPr algn="r" rtl="0" fontAlgn="base">
        <a:lnSpc>
          <a:spcPct val="85000"/>
        </a:lnSpc>
        <a:spcBef>
          <a:spcPct val="0"/>
        </a:spcBef>
        <a:spcAft>
          <a:spcPct val="0"/>
        </a:spcAft>
        <a:defRPr sz="2200" b="1">
          <a:solidFill>
            <a:schemeClr val="tx1"/>
          </a:solidFill>
          <a:latin typeface="Arial" charset="0"/>
        </a:defRPr>
      </a:lvl3pPr>
      <a:lvl4pPr algn="r" rtl="0" fontAlgn="base">
        <a:lnSpc>
          <a:spcPct val="85000"/>
        </a:lnSpc>
        <a:spcBef>
          <a:spcPct val="0"/>
        </a:spcBef>
        <a:spcAft>
          <a:spcPct val="0"/>
        </a:spcAft>
        <a:defRPr sz="2200" b="1">
          <a:solidFill>
            <a:schemeClr val="tx1"/>
          </a:solidFill>
          <a:latin typeface="Arial" charset="0"/>
        </a:defRPr>
      </a:lvl4pPr>
      <a:lvl5pPr algn="r" rtl="0" fontAlgn="base">
        <a:lnSpc>
          <a:spcPct val="85000"/>
        </a:lnSpc>
        <a:spcBef>
          <a:spcPct val="0"/>
        </a:spcBef>
        <a:spcAft>
          <a:spcPct val="0"/>
        </a:spcAft>
        <a:defRPr sz="2200" b="1">
          <a:solidFill>
            <a:schemeClr val="tx1"/>
          </a:solidFill>
          <a:latin typeface="Arial" charset="0"/>
        </a:defRPr>
      </a:lvl5pPr>
      <a:lvl6pPr marL="457200" algn="r" rtl="0" fontAlgn="base">
        <a:lnSpc>
          <a:spcPct val="85000"/>
        </a:lnSpc>
        <a:spcBef>
          <a:spcPct val="0"/>
        </a:spcBef>
        <a:spcAft>
          <a:spcPct val="0"/>
        </a:spcAft>
        <a:defRPr sz="2200" b="1">
          <a:solidFill>
            <a:schemeClr val="tx1"/>
          </a:solidFill>
          <a:latin typeface="Arial" charset="0"/>
        </a:defRPr>
      </a:lvl6pPr>
      <a:lvl7pPr marL="914400" algn="r" rtl="0" fontAlgn="base">
        <a:lnSpc>
          <a:spcPct val="85000"/>
        </a:lnSpc>
        <a:spcBef>
          <a:spcPct val="0"/>
        </a:spcBef>
        <a:spcAft>
          <a:spcPct val="0"/>
        </a:spcAft>
        <a:defRPr sz="2200" b="1">
          <a:solidFill>
            <a:schemeClr val="tx1"/>
          </a:solidFill>
          <a:latin typeface="Arial" charset="0"/>
        </a:defRPr>
      </a:lvl7pPr>
      <a:lvl8pPr marL="1371600" algn="r" rtl="0" fontAlgn="base">
        <a:lnSpc>
          <a:spcPct val="85000"/>
        </a:lnSpc>
        <a:spcBef>
          <a:spcPct val="0"/>
        </a:spcBef>
        <a:spcAft>
          <a:spcPct val="0"/>
        </a:spcAft>
        <a:defRPr sz="2200" b="1">
          <a:solidFill>
            <a:schemeClr val="tx1"/>
          </a:solidFill>
          <a:latin typeface="Arial" charset="0"/>
        </a:defRPr>
      </a:lvl8pPr>
      <a:lvl9pPr marL="1828800" algn="r" rtl="0" fontAlgn="base">
        <a:lnSpc>
          <a:spcPct val="85000"/>
        </a:lnSpc>
        <a:spcBef>
          <a:spcPct val="0"/>
        </a:spcBef>
        <a:spcAft>
          <a:spcPct val="0"/>
        </a:spcAft>
        <a:defRPr sz="2200" b="1">
          <a:solidFill>
            <a:schemeClr val="tx1"/>
          </a:solidFill>
          <a:latin typeface="Arial" charset="0"/>
        </a:defRPr>
      </a:lvl9pPr>
    </p:titleStyle>
    <p:bodyStyle>
      <a:lvl1pPr marL="233363" indent="-233363" algn="l" rtl="0" fontAlgn="base">
        <a:lnSpc>
          <a:spcPct val="100000"/>
        </a:lnSpc>
        <a:spcBef>
          <a:spcPts val="575"/>
        </a:spcBef>
        <a:spcAft>
          <a:spcPts val="75"/>
        </a:spcAft>
        <a:buClr>
          <a:schemeClr val="tx1">
            <a:lumMod val="85000"/>
            <a:lumOff val="15000"/>
          </a:schemeClr>
        </a:buClr>
        <a:buSzPct val="80000"/>
        <a:buFont typeface="Arial" pitchFamily="34" charset="0"/>
        <a:buChar char="•"/>
        <a:defRPr sz="2200" b="0">
          <a:solidFill>
            <a:srgbClr val="000000"/>
          </a:solidFill>
          <a:latin typeface="+mn-lt"/>
          <a:ea typeface="+mn-ea"/>
          <a:cs typeface="+mn-cs"/>
        </a:defRPr>
      </a:lvl1pPr>
      <a:lvl2pPr marL="401638" indent="-168275" algn="l" rtl="0" fontAlgn="base">
        <a:lnSpc>
          <a:spcPct val="100000"/>
        </a:lnSpc>
        <a:spcBef>
          <a:spcPts val="575"/>
        </a:spcBef>
        <a:spcAft>
          <a:spcPts val="75"/>
        </a:spcAft>
        <a:buClr>
          <a:schemeClr val="tx1"/>
        </a:buClr>
        <a:buSzPct val="80000"/>
        <a:buFont typeface="Arial" pitchFamily="34" charset="0"/>
        <a:buChar char="−"/>
        <a:defRPr sz="2000">
          <a:solidFill>
            <a:srgbClr val="000000"/>
          </a:solidFill>
          <a:latin typeface="+mn-lt"/>
        </a:defRPr>
      </a:lvl2pPr>
      <a:lvl3pPr marL="569913" indent="-168275" algn="l" rtl="0" fontAlgn="base">
        <a:lnSpc>
          <a:spcPct val="100000"/>
        </a:lnSpc>
        <a:spcBef>
          <a:spcPts val="575"/>
        </a:spcBef>
        <a:spcAft>
          <a:spcPts val="75"/>
        </a:spcAft>
        <a:buClr>
          <a:schemeClr val="tx1"/>
        </a:buClr>
        <a:buSzPct val="80000"/>
        <a:buFont typeface="Wingdings" pitchFamily="2" charset="2"/>
        <a:buChar char="§"/>
        <a:defRPr>
          <a:solidFill>
            <a:srgbClr val="000000"/>
          </a:solidFill>
          <a:latin typeface="+mn-lt"/>
        </a:defRPr>
      </a:lvl3pPr>
      <a:lvl4pPr marL="746125" indent="-176213" algn="l" rtl="0" fontAlgn="base">
        <a:lnSpc>
          <a:spcPct val="100000"/>
        </a:lnSpc>
        <a:spcBef>
          <a:spcPts val="575"/>
        </a:spcBef>
        <a:spcAft>
          <a:spcPts val="75"/>
        </a:spcAft>
        <a:buClr>
          <a:schemeClr val="tx1"/>
        </a:buClr>
        <a:buSzPct val="80000"/>
        <a:buFont typeface="Arial" pitchFamily="34" charset="0"/>
        <a:buChar char="•"/>
        <a:defRPr sz="1600">
          <a:solidFill>
            <a:srgbClr val="000000"/>
          </a:solidFill>
          <a:latin typeface="+mn-lt"/>
        </a:defRPr>
      </a:lvl4pPr>
      <a:lvl5pPr marL="969963" indent="-223838" algn="l" rtl="0" fontAlgn="base">
        <a:lnSpc>
          <a:spcPct val="100000"/>
        </a:lnSpc>
        <a:spcBef>
          <a:spcPts val="575"/>
        </a:spcBef>
        <a:spcAft>
          <a:spcPts val="75"/>
        </a:spcAft>
        <a:buClr>
          <a:schemeClr val="tx1"/>
        </a:buClr>
        <a:buSzPct val="70000"/>
        <a:buFont typeface="Arial" pitchFamily="34" charset="0"/>
        <a:buChar char="−"/>
        <a:defRPr sz="1400">
          <a:solidFill>
            <a:srgbClr val="000000"/>
          </a:solidFill>
          <a:latin typeface="+mn-lt"/>
        </a:defRPr>
      </a:lvl5pPr>
      <a:lvl6pPr marL="2230438" indent="-157163" algn="l" rtl="0" fontAlgn="base">
        <a:spcBef>
          <a:spcPct val="20000"/>
        </a:spcBef>
        <a:spcAft>
          <a:spcPct val="3000"/>
        </a:spcAft>
        <a:buClr>
          <a:schemeClr val="tx1"/>
        </a:buClr>
        <a:buSzPct val="70000"/>
        <a:buFont typeface="Arial" charset="0"/>
        <a:buChar char="►"/>
        <a:defRPr sz="1400">
          <a:solidFill>
            <a:srgbClr val="000000"/>
          </a:solidFill>
          <a:latin typeface="+mn-lt"/>
        </a:defRPr>
      </a:lvl6pPr>
      <a:lvl7pPr marL="2687638" indent="-157163" algn="l" rtl="0" fontAlgn="base">
        <a:spcBef>
          <a:spcPct val="20000"/>
        </a:spcBef>
        <a:spcAft>
          <a:spcPct val="3000"/>
        </a:spcAft>
        <a:buClr>
          <a:schemeClr val="tx1"/>
        </a:buClr>
        <a:buSzPct val="70000"/>
        <a:buFont typeface="Arial" charset="0"/>
        <a:buChar char="►"/>
        <a:defRPr sz="1400">
          <a:solidFill>
            <a:srgbClr val="000000"/>
          </a:solidFill>
          <a:latin typeface="+mn-lt"/>
        </a:defRPr>
      </a:lvl7pPr>
      <a:lvl8pPr marL="3144838" indent="-157163" algn="l" rtl="0" fontAlgn="base">
        <a:spcBef>
          <a:spcPct val="20000"/>
        </a:spcBef>
        <a:spcAft>
          <a:spcPct val="3000"/>
        </a:spcAft>
        <a:buClr>
          <a:schemeClr val="tx1"/>
        </a:buClr>
        <a:buSzPct val="70000"/>
        <a:buFont typeface="Arial" charset="0"/>
        <a:buChar char="►"/>
        <a:defRPr sz="1400">
          <a:solidFill>
            <a:srgbClr val="000000"/>
          </a:solidFill>
          <a:latin typeface="+mn-lt"/>
        </a:defRPr>
      </a:lvl8pPr>
      <a:lvl9pPr marL="3602038" indent="-157163" algn="l" rtl="0" fontAlgn="base">
        <a:spcBef>
          <a:spcPct val="20000"/>
        </a:spcBef>
        <a:spcAft>
          <a:spcPct val="3000"/>
        </a:spcAft>
        <a:buClr>
          <a:schemeClr val="tx1"/>
        </a:buClr>
        <a:buSzPct val="70000"/>
        <a:buFont typeface="Arial" charset="0"/>
        <a:buChar char="►"/>
        <a:defRPr sz="14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 name="Rectangle 73"/>
          <p:cNvSpPr/>
          <p:nvPr userDrawn="1"/>
        </p:nvSpPr>
        <p:spPr>
          <a:xfrm flipV="1">
            <a:off x="0" y="0"/>
            <a:ext cx="9144000" cy="1638300"/>
          </a:xfrm>
          <a:prstGeom prst="rect">
            <a:avLst/>
          </a:prstGeom>
          <a:gradFill flip="none" rotWithShape="1">
            <a:gsLst>
              <a:gs pos="0">
                <a:schemeClr val="bg1">
                  <a:lumMod val="85000"/>
                </a:schemeClr>
              </a:gs>
              <a:gs pos="19000">
                <a:schemeClr val="bg1">
                  <a:lumMod val="95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066" name="Rectangle 226"/>
          <p:cNvSpPr>
            <a:spLocks noGrp="1" noChangeArrowheads="1"/>
          </p:cNvSpPr>
          <p:nvPr>
            <p:ph type="title"/>
          </p:nvPr>
        </p:nvSpPr>
        <p:spPr bwMode="auto">
          <a:xfrm>
            <a:off x="305669" y="280714"/>
            <a:ext cx="8544147"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sp>
        <p:nvSpPr>
          <p:cNvPr id="17" name="Text Placeholder 16"/>
          <p:cNvSpPr>
            <a:spLocks noGrp="1"/>
          </p:cNvSpPr>
          <p:nvPr>
            <p:ph type="body" idx="1"/>
          </p:nvPr>
        </p:nvSpPr>
        <p:spPr>
          <a:xfrm>
            <a:off x="304801" y="1068042"/>
            <a:ext cx="8553451" cy="466600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8" name="Rounded Rectangle 15"/>
          <p:cNvSpPr/>
          <p:nvPr userDrawn="1"/>
        </p:nvSpPr>
        <p:spPr>
          <a:xfrm rot="5400000">
            <a:off x="7021435" y="4739576"/>
            <a:ext cx="155280" cy="4098831"/>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8066 h 6576242"/>
              <a:gd name="connsiteX1" fmla="*/ 376489 w 2427271"/>
              <a:gd name="connsiteY1" fmla="*/ 0 h 6576242"/>
              <a:gd name="connsiteX2" fmla="*/ 2427271 w 2427271"/>
              <a:gd name="connsiteY2" fmla="*/ 8923 h 6576242"/>
              <a:gd name="connsiteX3" fmla="*/ 2410019 w 2427271"/>
              <a:gd name="connsiteY3" fmla="*/ 6576242 h 6576242"/>
              <a:gd name="connsiteX4" fmla="*/ 401840 w 2427271"/>
              <a:gd name="connsiteY4" fmla="*/ 6576122 h 6576242"/>
              <a:gd name="connsiteX5" fmla="*/ 194 w 2427271"/>
              <a:gd name="connsiteY5" fmla="*/ 6174476 h 6576242"/>
              <a:gd name="connsiteX6" fmla="*/ 4486 w 2427271"/>
              <a:gd name="connsiteY6" fmla="*/ 8066 h 6576242"/>
              <a:gd name="connsiteX0" fmla="*/ 4486 w 2427271"/>
              <a:gd name="connsiteY0" fmla="*/ 8066 h 6576242"/>
              <a:gd name="connsiteX1" fmla="*/ 376489 w 2427271"/>
              <a:gd name="connsiteY1" fmla="*/ 0 h 6576242"/>
              <a:gd name="connsiteX2" fmla="*/ 2427271 w 2427271"/>
              <a:gd name="connsiteY2" fmla="*/ 8923 h 6576242"/>
              <a:gd name="connsiteX3" fmla="*/ 2410019 w 2427271"/>
              <a:gd name="connsiteY3" fmla="*/ 6576242 h 6576242"/>
              <a:gd name="connsiteX4" fmla="*/ 401840 w 2427271"/>
              <a:gd name="connsiteY4" fmla="*/ 6576122 h 6576242"/>
              <a:gd name="connsiteX5" fmla="*/ 194 w 2427271"/>
              <a:gd name="connsiteY5" fmla="*/ 6174476 h 6576242"/>
              <a:gd name="connsiteX6" fmla="*/ 4486 w 2427271"/>
              <a:gd name="connsiteY6" fmla="*/ 8066 h 6576242"/>
              <a:gd name="connsiteX0" fmla="*/ 4486 w 2410019"/>
              <a:gd name="connsiteY0" fmla="*/ 8066 h 6576242"/>
              <a:gd name="connsiteX1" fmla="*/ 376489 w 2410019"/>
              <a:gd name="connsiteY1" fmla="*/ 0 h 6576242"/>
              <a:gd name="connsiteX2" fmla="*/ 2410019 w 2410019"/>
              <a:gd name="connsiteY2" fmla="*/ 6576242 h 6576242"/>
              <a:gd name="connsiteX3" fmla="*/ 401840 w 2410019"/>
              <a:gd name="connsiteY3" fmla="*/ 6576122 h 6576242"/>
              <a:gd name="connsiteX4" fmla="*/ 194 w 2410019"/>
              <a:gd name="connsiteY4" fmla="*/ 6174476 h 6576242"/>
              <a:gd name="connsiteX5" fmla="*/ 4486 w 2410019"/>
              <a:gd name="connsiteY5" fmla="*/ 8066 h 6576242"/>
              <a:gd name="connsiteX0" fmla="*/ 4486 w 401840"/>
              <a:gd name="connsiteY0" fmla="*/ 8066 h 6576122"/>
              <a:gd name="connsiteX1" fmla="*/ 376489 w 401840"/>
              <a:gd name="connsiteY1" fmla="*/ 0 h 6576122"/>
              <a:gd name="connsiteX2" fmla="*/ 401840 w 401840"/>
              <a:gd name="connsiteY2" fmla="*/ 6576122 h 6576122"/>
              <a:gd name="connsiteX3" fmla="*/ 194 w 401840"/>
              <a:gd name="connsiteY3" fmla="*/ 6174476 h 6576122"/>
              <a:gd name="connsiteX4" fmla="*/ 4486 w 401840"/>
              <a:gd name="connsiteY4" fmla="*/ 8066 h 6576122"/>
              <a:gd name="connsiteX0" fmla="*/ 4486 w 401840"/>
              <a:gd name="connsiteY0" fmla="*/ 1242 h 6569298"/>
              <a:gd name="connsiteX1" fmla="*/ 369665 w 401840"/>
              <a:gd name="connsiteY1" fmla="*/ 0 h 6569298"/>
              <a:gd name="connsiteX2" fmla="*/ 401840 w 401840"/>
              <a:gd name="connsiteY2" fmla="*/ 6569298 h 6569298"/>
              <a:gd name="connsiteX3" fmla="*/ 194 w 401840"/>
              <a:gd name="connsiteY3" fmla="*/ 6167652 h 6569298"/>
              <a:gd name="connsiteX4" fmla="*/ 4486 w 401840"/>
              <a:gd name="connsiteY4" fmla="*/ 1242 h 6569298"/>
              <a:gd name="connsiteX0" fmla="*/ 4486 w 371900"/>
              <a:gd name="connsiteY0" fmla="*/ 1242 h 6569298"/>
              <a:gd name="connsiteX1" fmla="*/ 369665 w 371900"/>
              <a:gd name="connsiteY1" fmla="*/ 0 h 6569298"/>
              <a:gd name="connsiteX2" fmla="*/ 367721 w 371900"/>
              <a:gd name="connsiteY2" fmla="*/ 6569298 h 6569298"/>
              <a:gd name="connsiteX3" fmla="*/ 194 w 371900"/>
              <a:gd name="connsiteY3" fmla="*/ 6167652 h 6569298"/>
              <a:gd name="connsiteX4" fmla="*/ 4486 w 371900"/>
              <a:gd name="connsiteY4" fmla="*/ 1242 h 6569298"/>
              <a:gd name="connsiteX0" fmla="*/ 4486 w 374545"/>
              <a:gd name="connsiteY0" fmla="*/ 1242 h 6569298"/>
              <a:gd name="connsiteX1" fmla="*/ 369665 w 374545"/>
              <a:gd name="connsiteY1" fmla="*/ 0 h 6569298"/>
              <a:gd name="connsiteX2" fmla="*/ 374545 w 374545"/>
              <a:gd name="connsiteY2" fmla="*/ 6569298 h 6569298"/>
              <a:gd name="connsiteX3" fmla="*/ 194 w 374545"/>
              <a:gd name="connsiteY3" fmla="*/ 6167652 h 6569298"/>
              <a:gd name="connsiteX4" fmla="*/ 4486 w 374545"/>
              <a:gd name="connsiteY4" fmla="*/ 1242 h 6569298"/>
              <a:gd name="connsiteX0" fmla="*/ 4292 w 374351"/>
              <a:gd name="connsiteY0" fmla="*/ 1242 h 6569298"/>
              <a:gd name="connsiteX1" fmla="*/ 369471 w 374351"/>
              <a:gd name="connsiteY1" fmla="*/ 0 h 6569298"/>
              <a:gd name="connsiteX2" fmla="*/ 374351 w 374351"/>
              <a:gd name="connsiteY2" fmla="*/ 6569298 h 6569298"/>
              <a:gd name="connsiteX3" fmla="*/ 0 w 374351"/>
              <a:gd name="connsiteY3" fmla="*/ 6167652 h 6569298"/>
              <a:gd name="connsiteX4" fmla="*/ 4292 w 374351"/>
              <a:gd name="connsiteY4" fmla="*/ 1242 h 6569298"/>
              <a:gd name="connsiteX0" fmla="*/ 4292 w 374351"/>
              <a:gd name="connsiteY0" fmla="*/ 1242 h 6569298"/>
              <a:gd name="connsiteX1" fmla="*/ 369471 w 374351"/>
              <a:gd name="connsiteY1" fmla="*/ 0 h 6569298"/>
              <a:gd name="connsiteX2" fmla="*/ 374351 w 374351"/>
              <a:gd name="connsiteY2" fmla="*/ 6569298 h 6569298"/>
              <a:gd name="connsiteX3" fmla="*/ 0 w 374351"/>
              <a:gd name="connsiteY3" fmla="*/ 6167652 h 6569298"/>
              <a:gd name="connsiteX4" fmla="*/ 4292 w 374351"/>
              <a:gd name="connsiteY4" fmla="*/ 1242 h 6569298"/>
              <a:gd name="connsiteX0" fmla="*/ 4292 w 374351"/>
              <a:gd name="connsiteY0" fmla="*/ 1242 h 6569298"/>
              <a:gd name="connsiteX1" fmla="*/ 369471 w 374351"/>
              <a:gd name="connsiteY1" fmla="*/ 0 h 6569298"/>
              <a:gd name="connsiteX2" fmla="*/ 374351 w 374351"/>
              <a:gd name="connsiteY2" fmla="*/ 6569298 h 6569298"/>
              <a:gd name="connsiteX3" fmla="*/ 0 w 374351"/>
              <a:gd name="connsiteY3" fmla="*/ 6167652 h 6569298"/>
              <a:gd name="connsiteX4" fmla="*/ 4292 w 374351"/>
              <a:gd name="connsiteY4" fmla="*/ 1242 h 6569298"/>
              <a:gd name="connsiteX0" fmla="*/ 4292 w 374351"/>
              <a:gd name="connsiteY0" fmla="*/ 206068 h 6569298"/>
              <a:gd name="connsiteX1" fmla="*/ 369471 w 374351"/>
              <a:gd name="connsiteY1" fmla="*/ 0 h 6569298"/>
              <a:gd name="connsiteX2" fmla="*/ 374351 w 374351"/>
              <a:gd name="connsiteY2" fmla="*/ 6569298 h 6569298"/>
              <a:gd name="connsiteX3" fmla="*/ 0 w 374351"/>
              <a:gd name="connsiteY3" fmla="*/ 6167652 h 6569298"/>
              <a:gd name="connsiteX4" fmla="*/ 4292 w 374351"/>
              <a:gd name="connsiteY4" fmla="*/ 206068 h 6569298"/>
              <a:gd name="connsiteX0" fmla="*/ 4292 w 374351"/>
              <a:gd name="connsiteY0" fmla="*/ 1242 h 6364472"/>
              <a:gd name="connsiteX1" fmla="*/ 362156 w 374351"/>
              <a:gd name="connsiteY1" fmla="*/ 0 h 6364472"/>
              <a:gd name="connsiteX2" fmla="*/ 374351 w 374351"/>
              <a:gd name="connsiteY2" fmla="*/ 6364472 h 6364472"/>
              <a:gd name="connsiteX3" fmla="*/ 0 w 374351"/>
              <a:gd name="connsiteY3" fmla="*/ 5962826 h 6364472"/>
              <a:gd name="connsiteX4" fmla="*/ 4292 w 374351"/>
              <a:gd name="connsiteY4" fmla="*/ 1242 h 6364472"/>
              <a:gd name="connsiteX0" fmla="*/ 4292 w 374351"/>
              <a:gd name="connsiteY0" fmla="*/ 0 h 6363230"/>
              <a:gd name="connsiteX1" fmla="*/ 369471 w 374351"/>
              <a:gd name="connsiteY1" fmla="*/ 6073 h 6363230"/>
              <a:gd name="connsiteX2" fmla="*/ 374351 w 374351"/>
              <a:gd name="connsiteY2" fmla="*/ 6363230 h 6363230"/>
              <a:gd name="connsiteX3" fmla="*/ 0 w 374351"/>
              <a:gd name="connsiteY3" fmla="*/ 5961584 h 6363230"/>
              <a:gd name="connsiteX4" fmla="*/ 4292 w 374351"/>
              <a:gd name="connsiteY4" fmla="*/ 0 h 6363230"/>
              <a:gd name="connsiteX0" fmla="*/ 4292 w 374351"/>
              <a:gd name="connsiteY0" fmla="*/ 8558 h 6371788"/>
              <a:gd name="connsiteX1" fmla="*/ 369471 w 374351"/>
              <a:gd name="connsiteY1" fmla="*/ 0 h 6371788"/>
              <a:gd name="connsiteX2" fmla="*/ 374351 w 374351"/>
              <a:gd name="connsiteY2" fmla="*/ 6371788 h 6371788"/>
              <a:gd name="connsiteX3" fmla="*/ 0 w 374351"/>
              <a:gd name="connsiteY3" fmla="*/ 5970142 h 6371788"/>
              <a:gd name="connsiteX4" fmla="*/ 4292 w 374351"/>
              <a:gd name="connsiteY4" fmla="*/ 8558 h 6371788"/>
              <a:gd name="connsiteX0" fmla="*/ 4292 w 378975"/>
              <a:gd name="connsiteY0" fmla="*/ 0 h 6363230"/>
              <a:gd name="connsiteX1" fmla="*/ 376787 w 378975"/>
              <a:gd name="connsiteY1" fmla="*/ 6073 h 6363230"/>
              <a:gd name="connsiteX2" fmla="*/ 374351 w 378975"/>
              <a:gd name="connsiteY2" fmla="*/ 6363230 h 6363230"/>
              <a:gd name="connsiteX3" fmla="*/ 0 w 378975"/>
              <a:gd name="connsiteY3" fmla="*/ 5961584 h 6363230"/>
              <a:gd name="connsiteX4" fmla="*/ 4292 w 378975"/>
              <a:gd name="connsiteY4" fmla="*/ 0 h 6363230"/>
              <a:gd name="connsiteX0" fmla="*/ 4292 w 378975"/>
              <a:gd name="connsiteY0" fmla="*/ 8558 h 6371788"/>
              <a:gd name="connsiteX1" fmla="*/ 376787 w 378975"/>
              <a:gd name="connsiteY1" fmla="*/ 0 h 6371788"/>
              <a:gd name="connsiteX2" fmla="*/ 374351 w 378975"/>
              <a:gd name="connsiteY2" fmla="*/ 6371788 h 6371788"/>
              <a:gd name="connsiteX3" fmla="*/ 0 w 378975"/>
              <a:gd name="connsiteY3" fmla="*/ 5970142 h 6371788"/>
              <a:gd name="connsiteX4" fmla="*/ 4292 w 378975"/>
              <a:gd name="connsiteY4" fmla="*/ 8558 h 6371788"/>
              <a:gd name="connsiteX0" fmla="*/ 4292 w 378975"/>
              <a:gd name="connsiteY0" fmla="*/ 0 h 6377861"/>
              <a:gd name="connsiteX1" fmla="*/ 376787 w 378975"/>
              <a:gd name="connsiteY1" fmla="*/ 6073 h 6377861"/>
              <a:gd name="connsiteX2" fmla="*/ 374351 w 378975"/>
              <a:gd name="connsiteY2" fmla="*/ 6377861 h 6377861"/>
              <a:gd name="connsiteX3" fmla="*/ 0 w 378975"/>
              <a:gd name="connsiteY3" fmla="*/ 5976215 h 6377861"/>
              <a:gd name="connsiteX4" fmla="*/ 4292 w 378975"/>
              <a:gd name="connsiteY4" fmla="*/ 0 h 6377861"/>
              <a:gd name="connsiteX0" fmla="*/ 4292 w 378975"/>
              <a:gd name="connsiteY0" fmla="*/ 0 h 6373098"/>
              <a:gd name="connsiteX1" fmla="*/ 376787 w 378975"/>
              <a:gd name="connsiteY1" fmla="*/ 1310 h 6373098"/>
              <a:gd name="connsiteX2" fmla="*/ 374351 w 378975"/>
              <a:gd name="connsiteY2" fmla="*/ 6373098 h 6373098"/>
              <a:gd name="connsiteX3" fmla="*/ 0 w 378975"/>
              <a:gd name="connsiteY3" fmla="*/ 5971452 h 6373098"/>
              <a:gd name="connsiteX4" fmla="*/ 4292 w 378975"/>
              <a:gd name="connsiteY4" fmla="*/ 0 h 6373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975" h="6373098">
                <a:moveTo>
                  <a:pt x="4292" y="0"/>
                </a:moveTo>
                <a:lnTo>
                  <a:pt x="376787" y="1310"/>
                </a:lnTo>
                <a:cubicBezTo>
                  <a:pt x="385237" y="2193351"/>
                  <a:pt x="365901" y="4181057"/>
                  <a:pt x="374351" y="6373098"/>
                </a:cubicBezTo>
                <a:cubicBezTo>
                  <a:pt x="152528" y="6373098"/>
                  <a:pt x="0" y="6273661"/>
                  <a:pt x="0" y="5971452"/>
                </a:cubicBezTo>
                <a:cubicBezTo>
                  <a:pt x="0" y="5669243"/>
                  <a:pt x="5737" y="1828308"/>
                  <a:pt x="4292" y="0"/>
                </a:cubicBezTo>
                <a:close/>
              </a:path>
            </a:pathLst>
          </a:custGeom>
          <a:gradFill flip="none" rotWithShape="1">
            <a:gsLst>
              <a:gs pos="0">
                <a:srgbClr val="D8450A"/>
              </a:gs>
              <a:gs pos="50000">
                <a:srgbClr val="F86F08">
                  <a:alpha val="95000"/>
                </a:srgbClr>
              </a:gs>
              <a:gs pos="100000">
                <a:srgbClr val="FC7420">
                  <a:alpha val="94000"/>
                </a:srgbClr>
              </a:gs>
            </a:gsLst>
            <a:lin ang="16200000" scaled="1"/>
            <a:tileRect/>
          </a:gradFill>
          <a:ln>
            <a:noFill/>
          </a:ln>
          <a:effectLst>
            <a:innerShdw blurRad="38100" dist="12700" dir="108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 name="Text Box 1"/>
          <p:cNvSpPr txBox="1">
            <a:spLocks noChangeArrowheads="1"/>
          </p:cNvSpPr>
          <p:nvPr userDrawn="1"/>
        </p:nvSpPr>
        <p:spPr bwMode="black">
          <a:xfrm>
            <a:off x="5109082" y="6350720"/>
            <a:ext cx="3839007" cy="307777"/>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the Energy Efficient Solutions logo, mobileGT, PowerQUICC, QorIQ, StarCore and Symphony 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of their respective owners. © 2011 Freescale Semiconductor, Inc.</a:t>
            </a:r>
          </a:p>
        </p:txBody>
      </p:sp>
      <p:sp>
        <p:nvSpPr>
          <p:cNvPr id="30" name="Slide Number Placeholder 1"/>
          <p:cNvSpPr txBox="1">
            <a:spLocks/>
          </p:cNvSpPr>
          <p:nvPr userDrawn="1"/>
        </p:nvSpPr>
        <p:spPr>
          <a:xfrm>
            <a:off x="4680823" y="6314052"/>
            <a:ext cx="398107"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000" b="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fld id="{9899D5D8-9A89-49C6-87E2-D5B81659BB09}" type="slidenum">
              <a:rPr lang="en-US" smtClean="0">
                <a:solidFill>
                  <a:schemeClr val="tx1">
                    <a:lumMod val="75000"/>
                    <a:lumOff val="25000"/>
                  </a:schemeClr>
                </a:solidFill>
              </a:rPr>
              <a:pPr/>
              <a:t>‹#›</a:t>
            </a:fld>
            <a:endParaRPr lang="en-US" dirty="0">
              <a:solidFill>
                <a:schemeClr val="tx1">
                  <a:lumMod val="75000"/>
                  <a:lumOff val="25000"/>
                </a:schemeClr>
              </a:solidFill>
            </a:endParaRPr>
          </a:p>
        </p:txBody>
      </p:sp>
      <p:cxnSp>
        <p:nvCxnSpPr>
          <p:cNvPr id="31" name="Straight Connector 30"/>
          <p:cNvCxnSpPr/>
          <p:nvPr userDrawn="1"/>
        </p:nvCxnSpPr>
        <p:spPr>
          <a:xfrm>
            <a:off x="5049660" y="6366416"/>
            <a:ext cx="0" cy="2767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userDrawn="1"/>
        </p:nvGrpSpPr>
        <p:grpSpPr>
          <a:xfrm>
            <a:off x="633159" y="6272566"/>
            <a:ext cx="1771651" cy="381114"/>
            <a:chOff x="633159" y="6301141"/>
            <a:chExt cx="1771650" cy="381114"/>
          </a:xfrm>
        </p:grpSpPr>
        <p:sp>
          <p:nvSpPr>
            <p:cNvPr id="33" name="Text Box 129"/>
            <p:cNvSpPr txBox="1">
              <a:spLocks noChangeAspect="1" noChangeArrowheads="1"/>
            </p:cNvSpPr>
            <p:nvPr/>
          </p:nvSpPr>
          <p:spPr bwMode="black">
            <a:xfrm>
              <a:off x="2094626" y="6487368"/>
              <a:ext cx="310183" cy="153888"/>
            </a:xfrm>
            <a:prstGeom prst="rect">
              <a:avLst/>
            </a:prstGeom>
            <a:noFill/>
            <a:ln w="9525">
              <a:noFill/>
              <a:miter lim="800000"/>
              <a:headEnd/>
              <a:tailEnd/>
            </a:ln>
            <a:effectLst/>
          </p:spPr>
          <p:txBody>
            <a:bodyPr>
              <a:spAutoFit/>
            </a:bodyPr>
            <a:lstStyle/>
            <a:p>
              <a:r>
                <a:rPr lang="en-US" sz="400" b="1" dirty="0"/>
                <a:t>TM</a:t>
              </a:r>
            </a:p>
          </p:txBody>
        </p:sp>
        <p:sp>
          <p:nvSpPr>
            <p:cNvPr id="34"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35"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36"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37"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38"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39"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40"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dirty="0"/>
            </a:p>
          </p:txBody>
        </p:sp>
        <p:sp>
          <p:nvSpPr>
            <p:cNvPr id="41"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dirty="0"/>
            </a:p>
          </p:txBody>
        </p:sp>
        <p:sp>
          <p:nvSpPr>
            <p:cNvPr id="42"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44"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45"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46"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47"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48"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49"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50"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51"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grpSp>
    </p:spTree>
    <p:extLst>
      <p:ext uri="{BB962C8B-B14F-4D97-AF65-F5344CB8AC3E}">
        <p14:creationId xmlns:p14="http://schemas.microsoft.com/office/powerpoint/2010/main" val="2289545993"/>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07" r:id="rId7"/>
    <p:sldLayoutId id="2147483708" r:id="rId8"/>
    <p:sldLayoutId id="2147483709" r:id="rId9"/>
    <p:sldLayoutId id="2147483710" r:id="rId10"/>
    <p:sldLayoutId id="2147483711" r:id="rId11"/>
    <p:sldLayoutId id="2147483712" r:id="rId12"/>
  </p:sldLayoutIdLst>
  <p:transition>
    <p:fade/>
  </p:transition>
  <p:timing>
    <p:tnLst>
      <p:par>
        <p:cTn id="1" dur="indefinite" restart="never" nodeType="tmRoot"/>
      </p:par>
    </p:tnLst>
  </p:timing>
  <p:hf hdr="0" ftr="0" dt="0"/>
  <p:txStyles>
    <p:titleStyle>
      <a:lvl1pPr algn="l" rtl="0" fontAlgn="base">
        <a:lnSpc>
          <a:spcPct val="100000"/>
        </a:lnSpc>
        <a:spcBef>
          <a:spcPct val="0"/>
        </a:spcBef>
        <a:spcAft>
          <a:spcPct val="0"/>
        </a:spcAft>
        <a:defRPr lang="en-US" sz="2600" b="1" kern="1200" dirty="0" smtClean="0">
          <a:gradFill>
            <a:gsLst>
              <a:gs pos="0">
                <a:schemeClr val="bg1">
                  <a:lumMod val="50000"/>
                </a:schemeClr>
              </a:gs>
              <a:gs pos="99167">
                <a:schemeClr val="tx1"/>
              </a:gs>
              <a:gs pos="64000">
                <a:schemeClr val="tx1">
                  <a:lumMod val="85000"/>
                  <a:lumOff val="15000"/>
                </a:schemeClr>
              </a:gs>
            </a:gsLst>
            <a:lin ang="5400000" scaled="1"/>
          </a:gradFill>
          <a:effectLst>
            <a:outerShdw blurRad="152400" dist="25400" dir="5400000" algn="t" rotWithShape="0">
              <a:schemeClr val="bg1"/>
            </a:outerShdw>
          </a:effectLst>
          <a:latin typeface="Arial" charset="0"/>
          <a:ea typeface="+mn-ea"/>
          <a:cs typeface="+mn-cs"/>
        </a:defRPr>
      </a:lvl1pPr>
      <a:lvl2pPr algn="r" rtl="0" fontAlgn="base">
        <a:lnSpc>
          <a:spcPct val="85000"/>
        </a:lnSpc>
        <a:spcBef>
          <a:spcPct val="0"/>
        </a:spcBef>
        <a:spcAft>
          <a:spcPct val="0"/>
        </a:spcAft>
        <a:defRPr sz="2200" b="1">
          <a:solidFill>
            <a:schemeClr val="tx1"/>
          </a:solidFill>
          <a:latin typeface="Arial" charset="0"/>
        </a:defRPr>
      </a:lvl2pPr>
      <a:lvl3pPr algn="r" rtl="0" fontAlgn="base">
        <a:lnSpc>
          <a:spcPct val="85000"/>
        </a:lnSpc>
        <a:spcBef>
          <a:spcPct val="0"/>
        </a:spcBef>
        <a:spcAft>
          <a:spcPct val="0"/>
        </a:spcAft>
        <a:defRPr sz="2200" b="1">
          <a:solidFill>
            <a:schemeClr val="tx1"/>
          </a:solidFill>
          <a:latin typeface="Arial" charset="0"/>
        </a:defRPr>
      </a:lvl3pPr>
      <a:lvl4pPr algn="r" rtl="0" fontAlgn="base">
        <a:lnSpc>
          <a:spcPct val="85000"/>
        </a:lnSpc>
        <a:spcBef>
          <a:spcPct val="0"/>
        </a:spcBef>
        <a:spcAft>
          <a:spcPct val="0"/>
        </a:spcAft>
        <a:defRPr sz="2200" b="1">
          <a:solidFill>
            <a:schemeClr val="tx1"/>
          </a:solidFill>
          <a:latin typeface="Arial" charset="0"/>
        </a:defRPr>
      </a:lvl4pPr>
      <a:lvl5pPr algn="r" rtl="0" fontAlgn="base">
        <a:lnSpc>
          <a:spcPct val="85000"/>
        </a:lnSpc>
        <a:spcBef>
          <a:spcPct val="0"/>
        </a:spcBef>
        <a:spcAft>
          <a:spcPct val="0"/>
        </a:spcAft>
        <a:defRPr sz="2200" b="1">
          <a:solidFill>
            <a:schemeClr val="tx1"/>
          </a:solidFill>
          <a:latin typeface="Arial" charset="0"/>
        </a:defRPr>
      </a:lvl5pPr>
      <a:lvl6pPr marL="457200" algn="r" rtl="0" fontAlgn="base">
        <a:lnSpc>
          <a:spcPct val="85000"/>
        </a:lnSpc>
        <a:spcBef>
          <a:spcPct val="0"/>
        </a:spcBef>
        <a:spcAft>
          <a:spcPct val="0"/>
        </a:spcAft>
        <a:defRPr sz="2200" b="1">
          <a:solidFill>
            <a:schemeClr val="tx1"/>
          </a:solidFill>
          <a:latin typeface="Arial" charset="0"/>
        </a:defRPr>
      </a:lvl6pPr>
      <a:lvl7pPr marL="914400" algn="r" rtl="0" fontAlgn="base">
        <a:lnSpc>
          <a:spcPct val="85000"/>
        </a:lnSpc>
        <a:spcBef>
          <a:spcPct val="0"/>
        </a:spcBef>
        <a:spcAft>
          <a:spcPct val="0"/>
        </a:spcAft>
        <a:defRPr sz="2200" b="1">
          <a:solidFill>
            <a:schemeClr val="tx1"/>
          </a:solidFill>
          <a:latin typeface="Arial" charset="0"/>
        </a:defRPr>
      </a:lvl7pPr>
      <a:lvl8pPr marL="1371600" algn="r" rtl="0" fontAlgn="base">
        <a:lnSpc>
          <a:spcPct val="85000"/>
        </a:lnSpc>
        <a:spcBef>
          <a:spcPct val="0"/>
        </a:spcBef>
        <a:spcAft>
          <a:spcPct val="0"/>
        </a:spcAft>
        <a:defRPr sz="2200" b="1">
          <a:solidFill>
            <a:schemeClr val="tx1"/>
          </a:solidFill>
          <a:latin typeface="Arial" charset="0"/>
        </a:defRPr>
      </a:lvl8pPr>
      <a:lvl9pPr marL="1828800" algn="r" rtl="0" fontAlgn="base">
        <a:lnSpc>
          <a:spcPct val="85000"/>
        </a:lnSpc>
        <a:spcBef>
          <a:spcPct val="0"/>
        </a:spcBef>
        <a:spcAft>
          <a:spcPct val="0"/>
        </a:spcAft>
        <a:defRPr sz="2200" b="1">
          <a:solidFill>
            <a:schemeClr val="tx1"/>
          </a:solidFill>
          <a:latin typeface="Arial" charset="0"/>
        </a:defRPr>
      </a:lvl9pPr>
    </p:titleStyle>
    <p:bodyStyle>
      <a:lvl1pPr marL="233363" indent="-233363" algn="l" rtl="0" fontAlgn="base">
        <a:lnSpc>
          <a:spcPct val="100000"/>
        </a:lnSpc>
        <a:spcBef>
          <a:spcPts val="575"/>
        </a:spcBef>
        <a:spcAft>
          <a:spcPts val="75"/>
        </a:spcAft>
        <a:buClr>
          <a:schemeClr val="tx1">
            <a:lumMod val="85000"/>
            <a:lumOff val="15000"/>
          </a:schemeClr>
        </a:buClr>
        <a:buSzPct val="80000"/>
        <a:buFont typeface="Arial" pitchFamily="34" charset="0"/>
        <a:buChar char="•"/>
        <a:defRPr sz="2200" b="0">
          <a:solidFill>
            <a:srgbClr val="000000"/>
          </a:solidFill>
          <a:latin typeface="+mn-lt"/>
          <a:ea typeface="+mn-ea"/>
          <a:cs typeface="+mn-cs"/>
        </a:defRPr>
      </a:lvl1pPr>
      <a:lvl2pPr marL="401638" indent="-168275" algn="l" rtl="0" fontAlgn="base">
        <a:lnSpc>
          <a:spcPct val="100000"/>
        </a:lnSpc>
        <a:spcBef>
          <a:spcPts val="575"/>
        </a:spcBef>
        <a:spcAft>
          <a:spcPts val="75"/>
        </a:spcAft>
        <a:buClr>
          <a:schemeClr val="tx1"/>
        </a:buClr>
        <a:buSzPct val="80000"/>
        <a:buFont typeface="Arial" pitchFamily="34" charset="0"/>
        <a:buChar char="−"/>
        <a:defRPr sz="2000">
          <a:solidFill>
            <a:srgbClr val="000000"/>
          </a:solidFill>
          <a:latin typeface="+mn-lt"/>
        </a:defRPr>
      </a:lvl2pPr>
      <a:lvl3pPr marL="569913" indent="-168275" algn="l" rtl="0" fontAlgn="base">
        <a:lnSpc>
          <a:spcPct val="100000"/>
        </a:lnSpc>
        <a:spcBef>
          <a:spcPts val="575"/>
        </a:spcBef>
        <a:spcAft>
          <a:spcPts val="75"/>
        </a:spcAft>
        <a:buClr>
          <a:schemeClr val="tx1"/>
        </a:buClr>
        <a:buSzPct val="80000"/>
        <a:buFont typeface="Wingdings" pitchFamily="2" charset="2"/>
        <a:buChar char="§"/>
        <a:defRPr>
          <a:solidFill>
            <a:srgbClr val="000000"/>
          </a:solidFill>
          <a:latin typeface="+mn-lt"/>
        </a:defRPr>
      </a:lvl3pPr>
      <a:lvl4pPr marL="746125" indent="-176213" algn="l" rtl="0" fontAlgn="base">
        <a:lnSpc>
          <a:spcPct val="100000"/>
        </a:lnSpc>
        <a:spcBef>
          <a:spcPts val="575"/>
        </a:spcBef>
        <a:spcAft>
          <a:spcPts val="75"/>
        </a:spcAft>
        <a:buClr>
          <a:schemeClr val="tx1"/>
        </a:buClr>
        <a:buSzPct val="80000"/>
        <a:buFont typeface="Arial" pitchFamily="34" charset="0"/>
        <a:buChar char="•"/>
        <a:defRPr sz="1600">
          <a:solidFill>
            <a:srgbClr val="000000"/>
          </a:solidFill>
          <a:latin typeface="+mn-lt"/>
        </a:defRPr>
      </a:lvl4pPr>
      <a:lvl5pPr marL="969963" indent="-223838" algn="l" rtl="0" fontAlgn="base">
        <a:lnSpc>
          <a:spcPct val="100000"/>
        </a:lnSpc>
        <a:spcBef>
          <a:spcPts val="575"/>
        </a:spcBef>
        <a:spcAft>
          <a:spcPts val="75"/>
        </a:spcAft>
        <a:buClr>
          <a:schemeClr val="tx1"/>
        </a:buClr>
        <a:buSzPct val="70000"/>
        <a:buFont typeface="Arial" pitchFamily="34" charset="0"/>
        <a:buChar char="−"/>
        <a:defRPr sz="1400">
          <a:solidFill>
            <a:srgbClr val="000000"/>
          </a:solidFill>
          <a:latin typeface="+mn-lt"/>
        </a:defRPr>
      </a:lvl5pPr>
      <a:lvl6pPr marL="2230438" indent="-157163" algn="l" rtl="0" fontAlgn="base">
        <a:spcBef>
          <a:spcPct val="20000"/>
        </a:spcBef>
        <a:spcAft>
          <a:spcPct val="3000"/>
        </a:spcAft>
        <a:buClr>
          <a:schemeClr val="tx1"/>
        </a:buClr>
        <a:buSzPct val="70000"/>
        <a:buFont typeface="Arial" charset="0"/>
        <a:buChar char="►"/>
        <a:defRPr sz="1400">
          <a:solidFill>
            <a:srgbClr val="000000"/>
          </a:solidFill>
          <a:latin typeface="+mn-lt"/>
        </a:defRPr>
      </a:lvl6pPr>
      <a:lvl7pPr marL="2687638" indent="-157163" algn="l" rtl="0" fontAlgn="base">
        <a:spcBef>
          <a:spcPct val="20000"/>
        </a:spcBef>
        <a:spcAft>
          <a:spcPct val="3000"/>
        </a:spcAft>
        <a:buClr>
          <a:schemeClr val="tx1"/>
        </a:buClr>
        <a:buSzPct val="70000"/>
        <a:buFont typeface="Arial" charset="0"/>
        <a:buChar char="►"/>
        <a:defRPr sz="1400">
          <a:solidFill>
            <a:srgbClr val="000000"/>
          </a:solidFill>
          <a:latin typeface="+mn-lt"/>
        </a:defRPr>
      </a:lvl7pPr>
      <a:lvl8pPr marL="3144838" indent="-157163" algn="l" rtl="0" fontAlgn="base">
        <a:spcBef>
          <a:spcPct val="20000"/>
        </a:spcBef>
        <a:spcAft>
          <a:spcPct val="3000"/>
        </a:spcAft>
        <a:buClr>
          <a:schemeClr val="tx1"/>
        </a:buClr>
        <a:buSzPct val="70000"/>
        <a:buFont typeface="Arial" charset="0"/>
        <a:buChar char="►"/>
        <a:defRPr sz="1400">
          <a:solidFill>
            <a:srgbClr val="000000"/>
          </a:solidFill>
          <a:latin typeface="+mn-lt"/>
        </a:defRPr>
      </a:lvl8pPr>
      <a:lvl9pPr marL="3602038" indent="-157163" algn="l" rtl="0" fontAlgn="base">
        <a:spcBef>
          <a:spcPct val="20000"/>
        </a:spcBef>
        <a:spcAft>
          <a:spcPct val="3000"/>
        </a:spcAft>
        <a:buClr>
          <a:schemeClr val="tx1"/>
        </a:buClr>
        <a:buSzPct val="70000"/>
        <a:buFont typeface="Arial" charset="0"/>
        <a:buChar char="►"/>
        <a:defRPr sz="14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23720" name="Text Box 8"/>
          <p:cNvSpPr txBox="1">
            <a:spLocks noChangeAspect="1" noChangeArrowheads="1"/>
          </p:cNvSpPr>
          <p:nvPr userDrawn="1"/>
        </p:nvSpPr>
        <p:spPr bwMode="black">
          <a:xfrm>
            <a:off x="6362700" y="2847976"/>
            <a:ext cx="933451" cy="246221"/>
          </a:xfrm>
          <a:prstGeom prst="rect">
            <a:avLst/>
          </a:prstGeom>
          <a:noFill/>
          <a:ln w="9525">
            <a:noFill/>
            <a:miter lim="800000"/>
            <a:headEnd/>
            <a:tailEnd/>
          </a:ln>
          <a:effectLst/>
        </p:spPr>
        <p:txBody>
          <a:bodyPr>
            <a:spAutoFit/>
          </a:bodyPr>
          <a:lstStyle/>
          <a:p>
            <a:r>
              <a:rPr lang="en-US" sz="1000" b="1" dirty="0"/>
              <a:t>TM</a:t>
            </a:r>
          </a:p>
        </p:txBody>
      </p:sp>
      <p:sp>
        <p:nvSpPr>
          <p:cNvPr id="1523734" name="Freeform 22"/>
          <p:cNvSpPr>
            <a:spLocks noChangeAspect="1"/>
          </p:cNvSpPr>
          <p:nvPr userDrawn="1"/>
        </p:nvSpPr>
        <p:spPr bwMode="black">
          <a:xfrm>
            <a:off x="2162175" y="2289176"/>
            <a:ext cx="382588" cy="207963"/>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26522"/>
          </a:solidFill>
          <a:ln w="9525" cap="flat" cmpd="sng">
            <a:noFill/>
            <a:prstDash val="solid"/>
            <a:round/>
            <a:headEnd type="none" w="med" len="med"/>
            <a:tailEnd type="none" w="med" len="med"/>
          </a:ln>
          <a:effectLst/>
        </p:spPr>
        <p:txBody>
          <a:bodyPr/>
          <a:lstStyle/>
          <a:p>
            <a:endParaRPr lang="en-US" dirty="0"/>
          </a:p>
        </p:txBody>
      </p:sp>
      <p:sp>
        <p:nvSpPr>
          <p:cNvPr id="1523735" name="Freeform 23"/>
          <p:cNvSpPr>
            <a:spLocks noChangeAspect="1"/>
          </p:cNvSpPr>
          <p:nvPr userDrawn="1"/>
        </p:nvSpPr>
        <p:spPr bwMode="black">
          <a:xfrm>
            <a:off x="2384426" y="2401889"/>
            <a:ext cx="373063" cy="211138"/>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FD400"/>
          </a:solidFill>
          <a:ln w="9525" cap="flat" cmpd="sng">
            <a:noFill/>
            <a:prstDash val="solid"/>
            <a:round/>
            <a:headEnd type="none" w="med" len="med"/>
            <a:tailEnd type="none" w="med" len="med"/>
          </a:ln>
          <a:effectLst/>
        </p:spPr>
        <p:txBody>
          <a:bodyPr/>
          <a:lstStyle/>
          <a:p>
            <a:endParaRPr lang="en-US" dirty="0"/>
          </a:p>
        </p:txBody>
      </p:sp>
      <p:sp>
        <p:nvSpPr>
          <p:cNvPr id="1523736" name="Freeform 24"/>
          <p:cNvSpPr>
            <a:spLocks noChangeAspect="1"/>
          </p:cNvSpPr>
          <p:nvPr userDrawn="1"/>
        </p:nvSpPr>
        <p:spPr bwMode="black">
          <a:xfrm>
            <a:off x="2592389" y="2509839"/>
            <a:ext cx="382588" cy="215900"/>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26522"/>
          </a:solidFill>
          <a:ln w="9525" cap="flat" cmpd="sng">
            <a:noFill/>
            <a:prstDash val="solid"/>
            <a:round/>
            <a:headEnd type="none" w="med" len="med"/>
            <a:tailEnd type="none" w="med" len="med"/>
          </a:ln>
          <a:effectLst/>
        </p:spPr>
        <p:txBody>
          <a:bodyPr/>
          <a:lstStyle/>
          <a:p>
            <a:endParaRPr lang="en-US" dirty="0"/>
          </a:p>
        </p:txBody>
      </p:sp>
      <p:sp>
        <p:nvSpPr>
          <p:cNvPr id="1523737" name="Freeform 25"/>
          <p:cNvSpPr>
            <a:spLocks noChangeAspect="1"/>
          </p:cNvSpPr>
          <p:nvPr userDrawn="1"/>
        </p:nvSpPr>
        <p:spPr bwMode="black">
          <a:xfrm>
            <a:off x="2271713" y="2705101"/>
            <a:ext cx="381000" cy="215900"/>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D400"/>
          </a:solidFill>
          <a:ln w="9525" cap="flat" cmpd="sng">
            <a:noFill/>
            <a:prstDash val="solid"/>
            <a:round/>
            <a:headEnd type="none" w="med" len="med"/>
            <a:tailEnd type="none" w="med" len="med"/>
          </a:ln>
          <a:effectLst/>
        </p:spPr>
        <p:txBody>
          <a:bodyPr/>
          <a:lstStyle/>
          <a:p>
            <a:endParaRPr lang="en-US" dirty="0"/>
          </a:p>
        </p:txBody>
      </p:sp>
      <p:sp>
        <p:nvSpPr>
          <p:cNvPr id="1523738" name="Freeform 26"/>
          <p:cNvSpPr>
            <a:spLocks noChangeAspect="1"/>
          </p:cNvSpPr>
          <p:nvPr userDrawn="1"/>
        </p:nvSpPr>
        <p:spPr bwMode="black">
          <a:xfrm>
            <a:off x="2487614" y="2820989"/>
            <a:ext cx="377825" cy="207963"/>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26522"/>
          </a:solidFill>
          <a:ln w="9525" cap="flat" cmpd="sng">
            <a:noFill/>
            <a:prstDash val="solid"/>
            <a:round/>
            <a:headEnd type="none" w="med" len="med"/>
            <a:tailEnd type="none" w="med" len="med"/>
          </a:ln>
          <a:effectLst/>
        </p:spPr>
        <p:txBody>
          <a:bodyPr/>
          <a:lstStyle/>
          <a:p>
            <a:endParaRPr lang="en-US" dirty="0"/>
          </a:p>
        </p:txBody>
      </p:sp>
      <p:sp>
        <p:nvSpPr>
          <p:cNvPr id="1523739" name="Freeform 27"/>
          <p:cNvSpPr>
            <a:spLocks noChangeAspect="1"/>
          </p:cNvSpPr>
          <p:nvPr userDrawn="1"/>
        </p:nvSpPr>
        <p:spPr bwMode="black">
          <a:xfrm>
            <a:off x="1954214" y="2895601"/>
            <a:ext cx="373063" cy="219075"/>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26522"/>
          </a:solidFill>
          <a:ln w="9525" cap="flat" cmpd="sng">
            <a:noFill/>
            <a:prstDash val="solid"/>
            <a:round/>
            <a:headEnd type="none" w="med" len="med"/>
            <a:tailEnd type="none" w="med" len="med"/>
          </a:ln>
          <a:effectLst/>
        </p:spPr>
        <p:txBody>
          <a:bodyPr/>
          <a:lstStyle/>
          <a:p>
            <a:endParaRPr lang="en-US" dirty="0"/>
          </a:p>
        </p:txBody>
      </p:sp>
      <p:sp>
        <p:nvSpPr>
          <p:cNvPr id="1523740" name="Freeform 28"/>
          <p:cNvSpPr>
            <a:spLocks noChangeAspect="1"/>
          </p:cNvSpPr>
          <p:nvPr userDrawn="1"/>
        </p:nvSpPr>
        <p:spPr bwMode="black">
          <a:xfrm>
            <a:off x="2162175" y="3006725"/>
            <a:ext cx="382588" cy="217488"/>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D400"/>
          </a:solidFill>
          <a:ln w="9525" cap="flat" cmpd="sng">
            <a:noFill/>
            <a:prstDash val="solid"/>
            <a:round/>
            <a:headEnd type="none" w="med" len="med"/>
            <a:tailEnd type="none" w="med" len="med"/>
          </a:ln>
          <a:effectLst/>
        </p:spPr>
        <p:txBody>
          <a:bodyPr/>
          <a:lstStyle/>
          <a:p>
            <a:endParaRPr lang="en-US" dirty="0"/>
          </a:p>
        </p:txBody>
      </p:sp>
      <p:sp>
        <p:nvSpPr>
          <p:cNvPr id="1523741" name="Freeform 29"/>
          <p:cNvSpPr>
            <a:spLocks noChangeAspect="1"/>
          </p:cNvSpPr>
          <p:nvPr userDrawn="1"/>
        </p:nvSpPr>
        <p:spPr bwMode="black">
          <a:xfrm>
            <a:off x="1841501" y="3206751"/>
            <a:ext cx="382588" cy="215900"/>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26522"/>
          </a:solidFill>
          <a:ln w="9525" cap="flat" cmpd="sng">
            <a:noFill/>
            <a:prstDash val="solid"/>
            <a:round/>
            <a:headEnd type="none" w="med" len="med"/>
            <a:tailEnd type="none" w="med" len="med"/>
          </a:ln>
          <a:effectLst/>
        </p:spPr>
        <p:txBody>
          <a:bodyPr/>
          <a:lstStyle/>
          <a:p>
            <a:endParaRPr lang="en-US" dirty="0"/>
          </a:p>
        </p:txBody>
      </p:sp>
      <p:sp>
        <p:nvSpPr>
          <p:cNvPr id="1523742" name="Freeform 30"/>
          <p:cNvSpPr>
            <a:spLocks noChangeAspect="1"/>
          </p:cNvSpPr>
          <p:nvPr userDrawn="1"/>
        </p:nvSpPr>
        <p:spPr bwMode="black">
          <a:xfrm>
            <a:off x="2974977" y="2851150"/>
            <a:ext cx="307975" cy="571500"/>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dirty="0"/>
          </a:p>
        </p:txBody>
      </p:sp>
      <p:sp>
        <p:nvSpPr>
          <p:cNvPr id="1523743" name="Freeform 31"/>
          <p:cNvSpPr>
            <a:spLocks noChangeAspect="1"/>
          </p:cNvSpPr>
          <p:nvPr userDrawn="1"/>
        </p:nvSpPr>
        <p:spPr bwMode="black">
          <a:xfrm>
            <a:off x="3230563" y="2994026"/>
            <a:ext cx="325439" cy="428625"/>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dirty="0"/>
          </a:p>
        </p:txBody>
      </p:sp>
      <p:sp>
        <p:nvSpPr>
          <p:cNvPr id="1523744" name="Freeform 32"/>
          <p:cNvSpPr>
            <a:spLocks noChangeAspect="1" noEditPoints="1"/>
          </p:cNvSpPr>
          <p:nvPr userDrawn="1"/>
        </p:nvSpPr>
        <p:spPr bwMode="black">
          <a:xfrm>
            <a:off x="5292724" y="2986089"/>
            <a:ext cx="450851" cy="444500"/>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dirty="0"/>
          </a:p>
        </p:txBody>
      </p:sp>
      <p:sp>
        <p:nvSpPr>
          <p:cNvPr id="1523745" name="Freeform 33"/>
          <p:cNvSpPr>
            <a:spLocks noChangeAspect="1"/>
          </p:cNvSpPr>
          <p:nvPr userDrawn="1"/>
        </p:nvSpPr>
        <p:spPr bwMode="black">
          <a:xfrm>
            <a:off x="5757864" y="2855914"/>
            <a:ext cx="233363" cy="566738"/>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dirty="0"/>
          </a:p>
        </p:txBody>
      </p:sp>
      <p:sp>
        <p:nvSpPr>
          <p:cNvPr id="1523746" name="Freeform 34"/>
          <p:cNvSpPr>
            <a:spLocks noChangeAspect="1" noEditPoints="1"/>
          </p:cNvSpPr>
          <p:nvPr userDrawn="1"/>
        </p:nvSpPr>
        <p:spPr bwMode="black">
          <a:xfrm>
            <a:off x="3517901" y="2986089"/>
            <a:ext cx="463551" cy="444500"/>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1523747" name="Freeform 35"/>
          <p:cNvSpPr>
            <a:spLocks noChangeAspect="1" noEditPoints="1"/>
          </p:cNvSpPr>
          <p:nvPr userDrawn="1"/>
        </p:nvSpPr>
        <p:spPr bwMode="black">
          <a:xfrm>
            <a:off x="3981449" y="2986089"/>
            <a:ext cx="465139" cy="444500"/>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dirty="0"/>
          </a:p>
        </p:txBody>
      </p:sp>
      <p:sp>
        <p:nvSpPr>
          <p:cNvPr id="1523748" name="Freeform 36"/>
          <p:cNvSpPr>
            <a:spLocks noChangeAspect="1" noEditPoints="1"/>
          </p:cNvSpPr>
          <p:nvPr userDrawn="1"/>
        </p:nvSpPr>
        <p:spPr bwMode="black">
          <a:xfrm>
            <a:off x="5956302" y="2986089"/>
            <a:ext cx="460375" cy="444500"/>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dirty="0"/>
          </a:p>
        </p:txBody>
      </p:sp>
      <p:sp>
        <p:nvSpPr>
          <p:cNvPr id="1523749" name="Freeform 37"/>
          <p:cNvSpPr>
            <a:spLocks noChangeAspect="1"/>
          </p:cNvSpPr>
          <p:nvPr userDrawn="1"/>
        </p:nvSpPr>
        <p:spPr bwMode="black">
          <a:xfrm>
            <a:off x="4857751" y="2986089"/>
            <a:ext cx="447675" cy="444500"/>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dirty="0"/>
          </a:p>
        </p:txBody>
      </p:sp>
      <p:sp>
        <p:nvSpPr>
          <p:cNvPr id="1523750" name="Freeform 38"/>
          <p:cNvSpPr>
            <a:spLocks noChangeAspect="1"/>
          </p:cNvSpPr>
          <p:nvPr userDrawn="1"/>
        </p:nvSpPr>
        <p:spPr bwMode="black">
          <a:xfrm>
            <a:off x="4411664" y="2986089"/>
            <a:ext cx="473075" cy="444500"/>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dirty="0"/>
          </a:p>
        </p:txBody>
      </p:sp>
    </p:spTree>
  </p:cSld>
  <p:clrMap bg1="lt1" tx1="dk1" bg2="lt2" tx2="dk2" accent1="accent1" accent2="accent2" accent3="accent3" accent4="accent4" accent5="accent5" accent6="accent6" hlink="hlink" folHlink="folHlink"/>
  <p:sldLayoutIdLst>
    <p:sldLayoutId id="2147483684" r:id="rId1"/>
  </p:sldLayoutIdLst>
  <p:transition>
    <p:fade/>
  </p:transition>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24"/>
          <p:cNvSpPr>
            <a:spLocks noChangeArrowheads="1"/>
          </p:cNvSpPr>
          <p:nvPr/>
        </p:nvSpPr>
        <p:spPr bwMode="auto">
          <a:xfrm>
            <a:off x="197709" y="5594319"/>
            <a:ext cx="1902940" cy="333375"/>
          </a:xfrm>
          <a:prstGeom prst="rect">
            <a:avLst/>
          </a:prstGeom>
          <a:noFill/>
          <a:ln w="9525">
            <a:noFill/>
            <a:miter lim="800000"/>
            <a:headEnd/>
            <a:tailEnd/>
          </a:ln>
        </p:spPr>
        <p:txBody>
          <a:bodyPr/>
          <a:lstStyle/>
          <a:p>
            <a:r>
              <a:rPr lang="en-US" altLang="zh-CN" sz="1600" dirty="0" smtClean="0">
                <a:latin typeface="HelveticaNeueLT Std" pitchFamily="34" charset="0"/>
                <a:ea typeface="宋体" pitchFamily="2" charset="-122"/>
              </a:rPr>
              <a:t>29Jul 2014</a:t>
            </a:r>
            <a:endParaRPr lang="en-US" altLang="zh-CN" sz="1600" dirty="0">
              <a:latin typeface="HelveticaNeueLT Std" pitchFamily="34" charset="0"/>
              <a:ea typeface="宋体" pitchFamily="2" charset="-122"/>
            </a:endParaRPr>
          </a:p>
        </p:txBody>
      </p:sp>
      <p:sp>
        <p:nvSpPr>
          <p:cNvPr id="7" name="Rectangle 25"/>
          <p:cNvSpPr>
            <a:spLocks noGrp="1" noChangeArrowheads="1"/>
          </p:cNvSpPr>
          <p:nvPr>
            <p:ph type="ctrTitle" idx="4294967295"/>
          </p:nvPr>
        </p:nvSpPr>
        <p:spPr bwMode="blackWhite">
          <a:xfrm>
            <a:off x="2790826" y="2872540"/>
            <a:ext cx="6353175" cy="981075"/>
          </a:xfrm>
          <a:noFill/>
        </p:spPr>
        <p:txBody>
          <a:bodyPr tIns="91440" bIns="91440" anchor="b"/>
          <a:lstStyle/>
          <a:p>
            <a:pPr algn="l" eaLnBrk="1" hangingPunct="1">
              <a:lnSpc>
                <a:spcPct val="95000"/>
              </a:lnSpc>
              <a:spcBef>
                <a:spcPct val="25000"/>
              </a:spcBef>
            </a:pPr>
            <a:r>
              <a:rPr lang="en-US" altLang="zh-CN" sz="2500" dirty="0" smtClean="0">
                <a:solidFill>
                  <a:schemeClr val="bg1"/>
                </a:solidFill>
                <a:ea typeface="宋体" pitchFamily="2" charset="-122"/>
              </a:rPr>
              <a:t>Reel change in FSL TJN</a:t>
            </a:r>
          </a:p>
        </p:txBody>
      </p:sp>
    </p:spTree>
    <p:extLst>
      <p:ext uri="{BB962C8B-B14F-4D97-AF65-F5344CB8AC3E}">
        <p14:creationId xmlns:p14="http://schemas.microsoft.com/office/powerpoint/2010/main" val="3089709550"/>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algn="ctr" eaLnBrk="1" hangingPunct="1"/>
            <a:r>
              <a:rPr lang="en-US" altLang="en-US" sz="2400" dirty="0" smtClean="0">
                <a:solidFill>
                  <a:schemeClr val="tx1"/>
                </a:solidFill>
              </a:rPr>
              <a:t>Description of Change</a:t>
            </a:r>
            <a:endParaRPr lang="en-US" altLang="zh-CN" sz="2400" dirty="0" smtClean="0">
              <a:solidFill>
                <a:schemeClr val="tx1"/>
              </a:solidFill>
              <a:ea typeface="宋体" pitchFamily="2" charset="-122"/>
            </a:endParaRPr>
          </a:p>
        </p:txBody>
      </p:sp>
      <p:sp>
        <p:nvSpPr>
          <p:cNvPr id="4100" name="Rectangle 3"/>
          <p:cNvSpPr>
            <a:spLocks noGrp="1" noChangeArrowheads="1"/>
          </p:cNvSpPr>
          <p:nvPr>
            <p:ph type="body" sz="quarter" idx="10"/>
          </p:nvPr>
        </p:nvSpPr>
        <p:spPr bwMode="auto">
          <a:xfrm>
            <a:off x="0" y="1049306"/>
            <a:ext cx="8400535" cy="1063699"/>
          </a:xfrm>
          <a:prstGeom prst="rect">
            <a:avLst/>
          </a:prstGeom>
          <a:noFill/>
          <a:ln>
            <a:miter lim="800000"/>
            <a:headEnd/>
            <a:tailEnd/>
          </a:ln>
        </p:spPr>
        <p:txBody>
          <a:bodyPr vert="horz" wrap="square" lIns="91440" tIns="45720" rIns="91440" bIns="45720" numCol="1" anchor="t" anchorCtr="0" compatLnSpc="1">
            <a:prstTxWarp prst="textNoShape">
              <a:avLst/>
            </a:prstTxWarp>
            <a:normAutofit lnSpcReduction="10000"/>
          </a:bodyPr>
          <a:lstStyle/>
          <a:p>
            <a:r>
              <a:rPr lang="en-US" altLang="zh-CN" dirty="0" smtClean="0">
                <a:ea typeface="宋体" pitchFamily="2" charset="-122"/>
              </a:rPr>
              <a:t>Qualify black reel in FSL TJN for T&amp;R packing devices, keep the</a:t>
            </a:r>
            <a:br>
              <a:rPr lang="en-US" altLang="zh-CN" dirty="0" smtClean="0">
                <a:ea typeface="宋体" pitchFamily="2" charset="-122"/>
              </a:rPr>
            </a:br>
            <a:r>
              <a:rPr lang="en-US" altLang="zh-CN" dirty="0" smtClean="0">
                <a:ea typeface="宋体" pitchFamily="2" charset="-122"/>
              </a:rPr>
              <a:t> same dimension and spec with current white reel. Only the color of reel was changed from white to black </a:t>
            </a:r>
          </a:p>
          <a:p>
            <a:pPr lvl="1" eaLnBrk="1" hangingPunct="1">
              <a:buFont typeface="Wingdings" pitchFamily="2" charset="2"/>
              <a:buNone/>
            </a:pPr>
            <a:endParaRPr lang="zh-CN" altLang="en-US" b="1" dirty="0" smtClean="0">
              <a:ea typeface="宋体" pitchFamily="2" charset="-122"/>
            </a:endParaRPr>
          </a:p>
          <a:p>
            <a:pPr lvl="1" eaLnBrk="1" hangingPunct="1">
              <a:buFont typeface="Wingdings" pitchFamily="2" charset="2"/>
              <a:buNone/>
            </a:pPr>
            <a:endParaRPr lang="zh-CN" altLang="en-US" b="1" dirty="0" smtClean="0">
              <a:ea typeface="宋体" pitchFamily="2" charset="-122"/>
            </a:endParaRPr>
          </a:p>
          <a:p>
            <a:pPr lvl="1" eaLnBrk="1" hangingPunct="1">
              <a:buFont typeface="Wingdings" pitchFamily="2" charset="2"/>
              <a:buNone/>
            </a:pPr>
            <a:endParaRPr lang="zh-CN" altLang="en-US" b="1" dirty="0" smtClean="0">
              <a:ea typeface="宋体" pitchFamily="2" charset="-122"/>
            </a:endParaRPr>
          </a:p>
          <a:p>
            <a:pPr eaLnBrk="1" hangingPunct="1">
              <a:buFontTx/>
              <a:buNone/>
            </a:pPr>
            <a:endParaRPr lang="en-US" altLang="zh-CN" sz="1800" dirty="0" smtClean="0">
              <a:ea typeface="宋体" pitchFamily="2" charset="-122"/>
            </a:endParaRPr>
          </a:p>
        </p:txBody>
      </p:sp>
      <p:sp>
        <p:nvSpPr>
          <p:cNvPr id="9" name="タイトル 6"/>
          <p:cNvSpPr txBox="1">
            <a:spLocks/>
          </p:cNvSpPr>
          <p:nvPr/>
        </p:nvSpPr>
        <p:spPr bwMode="auto">
          <a:xfrm>
            <a:off x="331839" y="2365581"/>
            <a:ext cx="8277225"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smtClean="0">
                <a:ln>
                  <a:noFill/>
                </a:ln>
                <a:solidFill>
                  <a:srgbClr val="000000"/>
                </a:solidFill>
                <a:effectLst>
                  <a:outerShdw blurRad="152400" dist="25400" dir="5400000" algn="t" rotWithShape="0">
                    <a:schemeClr val="bg1"/>
                  </a:outerShdw>
                </a:effectLst>
                <a:uLnTx/>
                <a:uFillTx/>
                <a:latin typeface="Arial" charset="0"/>
                <a:ea typeface="宋体" pitchFamily="2" charset="-122"/>
                <a:cs typeface="+mn-cs"/>
              </a:rPr>
              <a:t>                                     Change Affect</a:t>
            </a:r>
            <a:br>
              <a:rPr kumimoji="0" lang="en-US" altLang="zh-CN" sz="2400" b="1" i="0" u="none" strike="noStrike" kern="1200" cap="none" spc="0" normalizeH="0" baseline="0" noProof="0" dirty="0" smtClean="0">
                <a:ln>
                  <a:noFill/>
                </a:ln>
                <a:solidFill>
                  <a:srgbClr val="000000"/>
                </a:solidFill>
                <a:effectLst>
                  <a:outerShdw blurRad="152400" dist="25400" dir="5400000" algn="t" rotWithShape="0">
                    <a:schemeClr val="bg1"/>
                  </a:outerShdw>
                </a:effectLst>
                <a:uLnTx/>
                <a:uFillTx/>
                <a:latin typeface="Arial" charset="0"/>
                <a:ea typeface="宋体" pitchFamily="2" charset="-122"/>
                <a:cs typeface="+mn-cs"/>
              </a:rPr>
            </a:br>
            <a:endParaRPr kumimoji="1" lang="ja-JP" altLang="en-US" sz="2400" b="1" i="0" u="none" strike="noStrike" kern="1200" cap="none" spc="0" normalizeH="0" baseline="0" noProof="0" dirty="0">
              <a:ln>
                <a:noFill/>
              </a:ln>
              <a:gradFill>
                <a:gsLst>
                  <a:gs pos="0">
                    <a:schemeClr val="bg1">
                      <a:lumMod val="50000"/>
                    </a:schemeClr>
                  </a:gs>
                  <a:gs pos="99167">
                    <a:schemeClr val="tx1"/>
                  </a:gs>
                  <a:gs pos="64000">
                    <a:schemeClr val="tx1">
                      <a:lumMod val="85000"/>
                      <a:lumOff val="15000"/>
                    </a:schemeClr>
                  </a:gs>
                </a:gsLst>
                <a:lin ang="5400000" scaled="1"/>
              </a:gradFill>
              <a:effectLst>
                <a:outerShdw blurRad="152400" dist="25400" dir="5400000" algn="t" rotWithShape="0">
                  <a:schemeClr val="bg1"/>
                </a:outerShdw>
              </a:effectLst>
              <a:uLnTx/>
              <a:uFillTx/>
              <a:latin typeface="Arial" charset="0"/>
              <a:ea typeface="+mn-ea"/>
              <a:cs typeface="+mn-cs"/>
            </a:endParaRPr>
          </a:p>
        </p:txBody>
      </p:sp>
      <p:sp>
        <p:nvSpPr>
          <p:cNvPr id="10" name="正方形/長方形 9"/>
          <p:cNvSpPr/>
          <p:nvPr/>
        </p:nvSpPr>
        <p:spPr>
          <a:xfrm>
            <a:off x="304799" y="2727656"/>
            <a:ext cx="8554065" cy="1963614"/>
          </a:xfrm>
          <a:prstGeom prst="rect">
            <a:avLst/>
          </a:prstGeom>
        </p:spPr>
        <p:txBody>
          <a:bodyPr wrap="square">
            <a:spAutoFit/>
          </a:bodyPr>
          <a:lstStyle/>
          <a:p>
            <a:pPr marL="342900" indent="-342900">
              <a:spcBef>
                <a:spcPct val="3000"/>
              </a:spcBef>
              <a:spcAft>
                <a:spcPct val="3000"/>
              </a:spcAft>
              <a:buClr>
                <a:schemeClr val="tx1"/>
              </a:buClr>
              <a:buSzPct val="120000"/>
              <a:buFontTx/>
              <a:buChar char="•"/>
            </a:pPr>
            <a:r>
              <a:rPr lang="en-US" altLang="zh-CN" sz="2000" dirty="0" smtClean="0">
                <a:solidFill>
                  <a:srgbClr val="000000"/>
                </a:solidFill>
                <a:ea typeface="宋体" pitchFamily="2" charset="-122"/>
              </a:rPr>
              <a:t> Affected devices:  All devices packed in tape and reel method</a:t>
            </a:r>
          </a:p>
          <a:p>
            <a:pPr marL="342900" indent="-342900">
              <a:spcBef>
                <a:spcPct val="3000"/>
              </a:spcBef>
              <a:spcAft>
                <a:spcPct val="3000"/>
              </a:spcAft>
              <a:buClr>
                <a:schemeClr val="tx1"/>
              </a:buClr>
              <a:buSzPct val="120000"/>
              <a:buFontTx/>
              <a:buChar char="•"/>
            </a:pPr>
            <a:r>
              <a:rPr lang="en-US" altLang="zh-CN" sz="2000" dirty="0" smtClean="0">
                <a:solidFill>
                  <a:srgbClr val="000000"/>
                </a:solidFill>
                <a:ea typeface="宋体" pitchFamily="2" charset="-122"/>
              </a:rPr>
              <a:t>  Affected packages:  All packages</a:t>
            </a:r>
          </a:p>
          <a:p>
            <a:pPr marL="342900" indent="-342900">
              <a:spcBef>
                <a:spcPct val="3000"/>
              </a:spcBef>
              <a:spcAft>
                <a:spcPct val="3000"/>
              </a:spcAft>
              <a:buClr>
                <a:schemeClr val="tx1"/>
              </a:buClr>
              <a:buSzPct val="120000"/>
              <a:buFontTx/>
              <a:buChar char="•"/>
            </a:pPr>
            <a:r>
              <a:rPr lang="en-US" altLang="zh-CN" sz="2000" dirty="0" smtClean="0">
                <a:solidFill>
                  <a:srgbClr val="000000"/>
                </a:solidFill>
                <a:ea typeface="宋体" pitchFamily="2" charset="-122"/>
              </a:rPr>
              <a:t>  Affected PTI:N-,J-,M-,A-,R-,I-,V-,O-</a:t>
            </a:r>
          </a:p>
          <a:p>
            <a:pPr marL="342900" indent="-342900">
              <a:spcBef>
                <a:spcPct val="3000"/>
              </a:spcBef>
              <a:spcAft>
                <a:spcPct val="3000"/>
              </a:spcAft>
              <a:buClr>
                <a:schemeClr val="tx1"/>
              </a:buClr>
              <a:buSzPct val="120000"/>
              <a:buFontTx/>
              <a:buChar char="•"/>
            </a:pPr>
            <a:r>
              <a:rPr lang="en-US" altLang="zh-CN" sz="2000" dirty="0" smtClean="0">
                <a:solidFill>
                  <a:srgbClr val="000000"/>
                </a:solidFill>
                <a:ea typeface="宋体" pitchFamily="2" charset="-122"/>
              </a:rPr>
              <a:t>  Affected MBG: </a:t>
            </a:r>
            <a:r>
              <a:rPr lang="en-US" altLang="ja-JP" dirty="0" smtClean="0"/>
              <a:t>Digital Networking, Automotive MCU, Micro-controller,</a:t>
            </a:r>
            <a:br>
              <a:rPr lang="en-US" altLang="ja-JP" dirty="0" smtClean="0"/>
            </a:br>
            <a:r>
              <a:rPr lang="en-US" altLang="ja-JP" dirty="0" smtClean="0"/>
              <a:t>                              Analog and Sensors, RF,</a:t>
            </a:r>
            <a:r>
              <a:rPr lang="en-US" altLang="ja-JP" sz="2000" b="1" dirty="0" smtClean="0"/>
              <a:t> </a:t>
            </a:r>
            <a:r>
              <a:rPr lang="en-US" altLang="ja-JP" dirty="0" smtClean="0"/>
              <a:t>Business Development ,</a:t>
            </a:r>
            <a:r>
              <a:rPr lang="en-US" altLang="ja-JP" b="1" dirty="0" smtClean="0"/>
              <a:t>  </a:t>
            </a:r>
            <a:r>
              <a:rPr lang="en-US" altLang="ja-JP" dirty="0" smtClean="0"/>
              <a:t>Cellular,</a:t>
            </a:r>
            <a:br>
              <a:rPr lang="en-US" altLang="ja-JP" dirty="0" smtClean="0"/>
            </a:br>
            <a:r>
              <a:rPr lang="en-US" altLang="ja-JP" dirty="0" smtClean="0"/>
              <a:t>                              </a:t>
            </a:r>
            <a:r>
              <a:rPr lang="en-US" altLang="ja-JP" dirty="0" err="1" smtClean="0"/>
              <a:t>QComm</a:t>
            </a:r>
            <a:endParaRPr lang="ja-JP" alt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White Reel</a:t>
            </a:r>
            <a:endParaRPr lang="en-US" dirty="0"/>
          </a:p>
        </p:txBody>
      </p:sp>
      <p:pic>
        <p:nvPicPr>
          <p:cNvPr id="4" name="Picture 2" descr="C:\Users\b45491\AppData\Local\Microsoft\Windows\Temporary Internet Files\Content.Outlook\OP1HW094\IMG_20131112_095933.jpg"/>
          <p:cNvPicPr>
            <a:picLocks noChangeAspect="1" noChangeArrowheads="1"/>
          </p:cNvPicPr>
          <p:nvPr/>
        </p:nvPicPr>
        <p:blipFill>
          <a:blip r:embed="rId2" cstate="print"/>
          <a:srcRect/>
          <a:stretch>
            <a:fillRect/>
          </a:stretch>
        </p:blipFill>
        <p:spPr bwMode="auto">
          <a:xfrm>
            <a:off x="693247" y="1230555"/>
            <a:ext cx="4788024" cy="3550056"/>
          </a:xfrm>
          <a:prstGeom prst="rect">
            <a:avLst/>
          </a:prstGeom>
          <a:noFill/>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b45491\AppData\Local\Microsoft\Windows\Temporary Internet Files\Content.Outlook\OP1HW094\IMG_20140708_081859.jpg"/>
          <p:cNvPicPr>
            <a:picLocks noChangeAspect="1" noChangeArrowheads="1"/>
          </p:cNvPicPr>
          <p:nvPr/>
        </p:nvPicPr>
        <p:blipFill>
          <a:blip r:embed="rId2" cstate="print"/>
          <a:srcRect/>
          <a:stretch>
            <a:fillRect/>
          </a:stretch>
        </p:blipFill>
        <p:spPr bwMode="auto">
          <a:xfrm>
            <a:off x="906852" y="1942653"/>
            <a:ext cx="2304181" cy="4094592"/>
          </a:xfrm>
          <a:prstGeom prst="rect">
            <a:avLst/>
          </a:prstGeom>
          <a:noFill/>
        </p:spPr>
      </p:pic>
      <p:pic>
        <p:nvPicPr>
          <p:cNvPr id="5" name="Picture 3" descr="C:\Users\b45491\AppData\Local\Microsoft\Windows\Temporary Internet Files\Content.Outlook\OP1HW094\IMG_20140708_081832.jpg"/>
          <p:cNvPicPr>
            <a:picLocks noChangeAspect="1" noChangeArrowheads="1"/>
          </p:cNvPicPr>
          <p:nvPr/>
        </p:nvPicPr>
        <p:blipFill>
          <a:blip r:embed="rId3" cstate="print"/>
          <a:srcRect/>
          <a:stretch>
            <a:fillRect/>
          </a:stretch>
        </p:blipFill>
        <p:spPr bwMode="auto">
          <a:xfrm>
            <a:off x="4693798" y="1913861"/>
            <a:ext cx="2287846" cy="4065564"/>
          </a:xfrm>
          <a:prstGeom prst="rect">
            <a:avLst/>
          </a:prstGeom>
          <a:noFill/>
        </p:spPr>
      </p:pic>
      <p:sp>
        <p:nvSpPr>
          <p:cNvPr id="6" name="Title 5"/>
          <p:cNvSpPr>
            <a:spLocks noGrp="1"/>
          </p:cNvSpPr>
          <p:nvPr>
            <p:ph type="title"/>
          </p:nvPr>
        </p:nvSpPr>
        <p:spPr/>
        <p:txBody>
          <a:bodyPr/>
          <a:lstStyle/>
          <a:p>
            <a:r>
              <a:rPr lang="en-US" dirty="0" smtClean="0"/>
              <a:t>Black Reel</a:t>
            </a:r>
            <a:endParaRPr lang="en-US" dirty="0"/>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6921887"/>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Freescale PowerPoint Template&amp;quot;&quot;/&gt;&lt;property id=&quot;20307&quot; value=&quot;257&quot;/&gt;&lt;/object&gt;&lt;object type=&quot;3&quot; unique_id=&quot;10005&quot;&gt;&lt;property id=&quot;20148&quot; value=&quot;5&quot;/&gt;&lt;property id=&quot;20300&quot; value=&quot;Slide 2 - &amp;quot;Sample Slide: Text Only&amp;quot;&quot;/&gt;&lt;property id=&quot;20307&quot; value=&quot;260&quot;/&gt;&lt;/object&gt;&lt;object type=&quot;3&quot; unique_id=&quot;10006&quot;&gt;&lt;property id=&quot;20148&quot; value=&quot;5&quot;/&gt;&lt;property id=&quot;20300&quot; value=&quot;Slide 3 - &amp;quot;Sample Slide: Text + 1 Graphic&amp;quot;&quot;/&gt;&lt;property id=&quot;20307&quot; value=&quot;264&quot;/&gt;&lt;/object&gt;&lt;object type=&quot;3&quot; unique_id=&quot;10007&quot;&gt;&lt;property id=&quot;20148&quot; value=&quot;5&quot;/&gt;&lt;property id=&quot;20300&quot; value=&quot;Slide 4 - &amp;quot;Sample Slide: Text + 1 Graphic&amp;quot;&quot;/&gt;&lt;property id=&quot;20307&quot; value=&quot;265&quot;/&gt;&lt;/object&gt;&lt;object type=&quot;3&quot; unique_id=&quot;10008&quot;&gt;&lt;property id=&quot;20148&quot; value=&quot;5&quot;/&gt;&lt;property id=&quot;20300&quot; value=&quot;Slide 5 - &amp;quot;Sample Slide: Text + 2 Graphics&amp;quot;&quot;/&gt;&lt;property id=&quot;20307&quot; value=&quot;266&quot;/&gt;&lt;/object&gt;&lt;object type=&quot;3&quot; unique_id=&quot;10009&quot;&gt;&lt;property id=&quot;20148&quot; value=&quot;5&quot;/&gt;&lt;property id=&quot;20300&quot; value=&quot;Slide 6 - &amp;quot;Sample Slide: Text + 2 Graphics&amp;quot;&quot;/&gt;&lt;property id=&quot;20307&quot; value=&quot;267&quot;/&gt;&lt;/object&gt;&lt;object type=&quot;3&quot; unique_id=&quot;10010&quot;&gt;&lt;property id=&quot;20148&quot; value=&quot;5&quot;/&gt;&lt;property id=&quot;20300&quot; value=&quot;Slide 7 - &amp;quot;Sample Slide: Text + 3 Graphics&amp;quot;&quot;/&gt;&lt;property id=&quot;20307&quot; value=&quot;268&quot;/&gt;&lt;/object&gt;&lt;object type=&quot;3&quot; unique_id=&quot;10011&quot;&gt;&lt;property id=&quot;20148&quot; value=&quot;5&quot;/&gt;&lt;property id=&quot;20300&quot; value=&quot;Slide 8 - &amp;quot;Sample Slide: Text + 3 Graphics&amp;quot;&quot;/&gt;&lt;property id=&quot;20307&quot; value=&quot;269&quot;/&gt;&lt;/object&gt;&lt;object type=&quot;3&quot; unique_id=&quot;10012&quot;&gt;&lt;property id=&quot;20148&quot; value=&quot;5&quot;/&gt;&lt;property id=&quot;20300&quot; value=&quot;Slide 9 - &amp;quot;Sample Slide: Text and Logos&amp;quot;&quot;/&gt;&lt;property id=&quot;20307&quot; value=&quot;270&quot;/&gt;&lt;/object&gt;&lt;object type=&quot;3&quot; unique_id=&quot;10013&quot;&gt;&lt;property id=&quot;20148&quot; value=&quot;5&quot;/&gt;&lt;property id=&quot;20300&quot; value=&quot;Slide 10 - &amp;quot;Sample Slide: Text and Logos&amp;quot;&quot;/&gt;&lt;property id=&quot;20307&quot; value=&quot;271&quot;/&gt;&lt;/object&gt;&lt;object type=&quot;3&quot; unique_id=&quot;10014&quot;&gt;&lt;property id=&quot;20148&quot; value=&quot;5&quot;/&gt;&lt;property id=&quot;20300&quot; value=&quot;Slide 11 - &amp;quot;Sample Slide: Bar Graph&amp;quot;&quot;/&gt;&lt;property id=&quot;20307&quot; value=&quot;276&quot;/&gt;&lt;/object&gt;&lt;object type=&quot;3&quot; unique_id=&quot;10015&quot;&gt;&lt;property id=&quot;20148&quot; value=&quot;5&quot;/&gt;&lt;property id=&quot;20300&quot; value=&quot;Slide 12 - &amp;quot;Sample Slide: Bar Graph Quadrant&amp;quot;&quot;/&gt;&lt;property id=&quot;20307&quot; value=&quot;296&quot;/&gt;&lt;/object&gt;&lt;object type=&quot;3&quot; unique_id=&quot;10016&quot;&gt;&lt;property id=&quot;20148&quot; value=&quot;5&quot;/&gt;&lt;property id=&quot;20300&quot; value=&quot;Slide 13 - &amp;quot;Sample Slide: Pie Graph&amp;quot;&quot;/&gt;&lt;property id=&quot;20307&quot; value=&quot;277&quot;/&gt;&lt;/object&gt;&lt;object type=&quot;3&quot; unique_id=&quot;10017&quot;&gt;&lt;property id=&quot;20148&quot; value=&quot;5&quot;/&gt;&lt;property id=&quot;20300&quot; value=&quot;Slide 14 - &amp;quot;Sample Slide: Line Graph Quadrant&amp;quot;&quot;/&gt;&lt;property id=&quot;20307&quot; value=&quot;278&quot;/&gt;&lt;/object&gt;&lt;object type=&quot;3&quot; unique_id=&quot;10018&quot;&gt;&lt;property id=&quot;20148&quot; value=&quot;5&quot;/&gt;&lt;property id=&quot;20300&quot; value=&quot;Slide 15 - &amp;quot;Sample Slide: Line Graph&amp;quot;&quot;/&gt;&lt;property id=&quot;20307&quot; value=&quot;297&quot;/&gt;&lt;/object&gt;&lt;object type=&quot;3&quot; unique_id=&quot;10019&quot;&gt;&lt;property id=&quot;20148&quot; value=&quot;5&quot;/&gt;&lt;property id=&quot;20300&quot; value=&quot;Slide 16 - &amp;quot;Sample Slide: Diagram Slide&amp;quot;&quot;/&gt;&lt;property id=&quot;20307&quot; value=&quot;283&quot;/&gt;&lt;/object&gt;&lt;object type=&quot;3&quot; unique_id=&quot;10020&quot;&gt;&lt;property id=&quot;20148&quot; value=&quot;5&quot;/&gt;&lt;property id=&quot;20300&quot; value=&quot;Slide 17&quot;/&gt;&lt;property id=&quot;20307&quot; value=&quot;287&quot;/&gt;&lt;/object&gt;&lt;object type=&quot;3&quot; unique_id=&quot;10021&quot;&gt;&lt;property id=&quot;20148&quot; value=&quot;5&quot;/&gt;&lt;property id=&quot;20300&quot; value=&quot;Slide 18 - &amp;quot;Sample Slide: Text Treatments&amp;quot;&quot;/&gt;&lt;property id=&quot;20307&quot; value=&quot;289&quot;/&gt;&lt;/object&gt;&lt;object type=&quot;3&quot; unique_id=&quot;10022&quot;&gt;&lt;property id=&quot;20148&quot; value=&quot;5&quot;/&gt;&lt;property id=&quot;20300&quot; value=&quot;Slide 19 - &amp;quot;Sample Slide: Timeline&amp;quot;&quot;/&gt;&lt;property id=&quot;20307&quot; value=&quot;290&quot;/&gt;&lt;/object&gt;&lt;object type=&quot;3&quot; unique_id=&quot;10023&quot;&gt;&lt;property id=&quot;20148&quot; value=&quot;5&quot;/&gt;&lt;property id=&quot;20300&quot; value=&quot;Slide 20 - &amp;quot;Sample Slide: Timeline 2&amp;quot;&quot;/&gt;&lt;property id=&quot;20307&quot; value=&quot;294&quot;/&gt;&lt;/object&gt;&lt;object type=&quot;3&quot; unique_id=&quot;10024&quot;&gt;&lt;property id=&quot;20148&quot; value=&quot;5&quot;/&gt;&lt;property id=&quot;20300&quot; value=&quot;Slide 21 - &amp;quot;Sample Slide: Charts&amp;quot;&quot;/&gt;&lt;property id=&quot;20307&quot; value=&quot;295&quot;/&gt;&lt;/object&gt;&lt;object type=&quot;3&quot; unique_id=&quot;10025&quot;&gt;&lt;property id=&quot;20148&quot; value=&quot;5&quot;/&gt;&lt;property id=&quot;20300&quot; value=&quot;Slide 22 - &amp;quot;New Freescale Colors&amp;quot;&quot;/&gt;&lt;property id=&quot;20307&quot; value=&quot;293&quot;/&gt;&lt;/object&gt;&lt;object type=&quot;3&quot; unique_id=&quot;10026&quot;&gt;&lt;property id=&quot;20148&quot; value=&quot;5&quot;/&gt;&lt;property id=&quot;20300&quot; value=&quot;Slide 23 - &amp;quot;Sample Slide: Blank White Page&amp;quot;&quot;/&gt;&lt;property id=&quot;20307&quot; value=&quot;288&quot;/&gt;&lt;/object&gt;&lt;object type=&quot;3&quot; unique_id=&quot;10027&quot;&gt;&lt;property id=&quot;20148&quot; value=&quot;5&quot;/&gt;&lt;property id=&quot;20300&quot; value=&quot;Slide 24&quot;/&gt;&lt;property id=&quot;20307&quot; value=&quot;291&quot;/&gt;&lt;/object&gt;&lt;/object&gt;&lt;/object&gt;&lt;/database&gt;"/>
  <p:tag name="SECTOMILLISECCONVERTED" val="1"/>
</p:tagLst>
</file>

<file path=ppt/theme/theme1.xml><?xml version="1.0" encoding="utf-8"?>
<a:theme xmlns:a="http://schemas.openxmlformats.org/drawingml/2006/main" name="Master_PPT_Confidential">
  <a:themeElements>
    <a:clrScheme name="Freescale 2011 Color">
      <a:dk1>
        <a:sysClr val="windowText" lastClr="000000"/>
      </a:dk1>
      <a:lt1>
        <a:sysClr val="window" lastClr="FFFFFF"/>
      </a:lt1>
      <a:dk2>
        <a:srgbClr val="685C53"/>
      </a:dk2>
      <a:lt2>
        <a:srgbClr val="EEECE1"/>
      </a:lt2>
      <a:accent1>
        <a:srgbClr val="3597B8"/>
      </a:accent1>
      <a:accent2>
        <a:srgbClr val="E64F0C"/>
      </a:accent2>
      <a:accent3>
        <a:srgbClr val="69A020"/>
      </a:accent3>
      <a:accent4>
        <a:srgbClr val="6A747D"/>
      </a:accent4>
      <a:accent5>
        <a:srgbClr val="B6111A"/>
      </a:accent5>
      <a:accent6>
        <a:srgbClr val="2B285E"/>
      </a:accent6>
      <a:hlink>
        <a:srgbClr val="E64F0C"/>
      </a:hlink>
      <a:folHlink>
        <a:srgbClr val="3597B8"/>
      </a:folHlink>
    </a:clrScheme>
    <a:fontScheme name="Master_PPT_Confidential">
      <a:majorFont>
        <a:latin typeface="Arial"/>
        <a:ea typeface=""/>
        <a:cs typeface=""/>
      </a:majorFont>
      <a:minorFont>
        <a:latin typeface="Arial"/>
        <a:ea typeface=""/>
        <a:cs typeface=""/>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aster_PPT_Confidential 1">
        <a:dk1>
          <a:srgbClr val="000000"/>
        </a:dk1>
        <a:lt1>
          <a:srgbClr val="FFFFFF"/>
        </a:lt1>
        <a:dk2>
          <a:srgbClr val="000000"/>
        </a:dk2>
        <a:lt2>
          <a:srgbClr val="DAD1C6"/>
        </a:lt2>
        <a:accent1>
          <a:srgbClr val="00608B"/>
        </a:accent1>
        <a:accent2>
          <a:srgbClr val="73BFD7"/>
        </a:accent2>
        <a:accent3>
          <a:srgbClr val="FFFFFF"/>
        </a:accent3>
        <a:accent4>
          <a:srgbClr val="000000"/>
        </a:accent4>
        <a:accent5>
          <a:srgbClr val="AAB6C4"/>
        </a:accent5>
        <a:accent6>
          <a:srgbClr val="68ADC3"/>
        </a:accent6>
        <a:hlink>
          <a:srgbClr val="998875"/>
        </a:hlink>
        <a:folHlink>
          <a:srgbClr val="C3CC5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Master_PPT_Confidential">
  <a:themeElements>
    <a:clrScheme name="Freescale 2011 Color">
      <a:dk1>
        <a:sysClr val="windowText" lastClr="000000"/>
      </a:dk1>
      <a:lt1>
        <a:sysClr val="window" lastClr="FFFFFF"/>
      </a:lt1>
      <a:dk2>
        <a:srgbClr val="685C53"/>
      </a:dk2>
      <a:lt2>
        <a:srgbClr val="EEECE1"/>
      </a:lt2>
      <a:accent1>
        <a:srgbClr val="3597B8"/>
      </a:accent1>
      <a:accent2>
        <a:srgbClr val="E64F0C"/>
      </a:accent2>
      <a:accent3>
        <a:srgbClr val="69A020"/>
      </a:accent3>
      <a:accent4>
        <a:srgbClr val="6A747D"/>
      </a:accent4>
      <a:accent5>
        <a:srgbClr val="B6111A"/>
      </a:accent5>
      <a:accent6>
        <a:srgbClr val="2B285E"/>
      </a:accent6>
      <a:hlink>
        <a:srgbClr val="E64F0C"/>
      </a:hlink>
      <a:folHlink>
        <a:srgbClr val="3597B8"/>
      </a:folHlink>
    </a:clrScheme>
    <a:fontScheme name="Master_PPT_Confident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aster_PPT_Confidential 1">
        <a:dk1>
          <a:srgbClr val="000000"/>
        </a:dk1>
        <a:lt1>
          <a:srgbClr val="FFFFFF"/>
        </a:lt1>
        <a:dk2>
          <a:srgbClr val="000000"/>
        </a:dk2>
        <a:lt2>
          <a:srgbClr val="DAD1C6"/>
        </a:lt2>
        <a:accent1>
          <a:srgbClr val="00608B"/>
        </a:accent1>
        <a:accent2>
          <a:srgbClr val="73BFD7"/>
        </a:accent2>
        <a:accent3>
          <a:srgbClr val="FFFFFF"/>
        </a:accent3>
        <a:accent4>
          <a:srgbClr val="000000"/>
        </a:accent4>
        <a:accent5>
          <a:srgbClr val="AAB6C4"/>
        </a:accent5>
        <a:accent6>
          <a:srgbClr val="68ADC3"/>
        </a:accent6>
        <a:hlink>
          <a:srgbClr val="998875"/>
        </a:hlink>
        <a:folHlink>
          <a:srgbClr val="C3CC51"/>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Master_PPT_Confidential">
  <a:themeElements>
    <a:clrScheme name="Freescale 2011 Color">
      <a:dk1>
        <a:sysClr val="windowText" lastClr="000000"/>
      </a:dk1>
      <a:lt1>
        <a:sysClr val="window" lastClr="FFFFFF"/>
      </a:lt1>
      <a:dk2>
        <a:srgbClr val="685C53"/>
      </a:dk2>
      <a:lt2>
        <a:srgbClr val="EEECE1"/>
      </a:lt2>
      <a:accent1>
        <a:srgbClr val="3597B8"/>
      </a:accent1>
      <a:accent2>
        <a:srgbClr val="E64F0C"/>
      </a:accent2>
      <a:accent3>
        <a:srgbClr val="69A020"/>
      </a:accent3>
      <a:accent4>
        <a:srgbClr val="6A747D"/>
      </a:accent4>
      <a:accent5>
        <a:srgbClr val="B6111A"/>
      </a:accent5>
      <a:accent6>
        <a:srgbClr val="2B285E"/>
      </a:accent6>
      <a:hlink>
        <a:srgbClr val="E64F0C"/>
      </a:hlink>
      <a:folHlink>
        <a:srgbClr val="3597B8"/>
      </a:folHlink>
    </a:clrScheme>
    <a:fontScheme name="Master_PPT_Confident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aster_PPT_Confidential 1">
        <a:dk1>
          <a:srgbClr val="000000"/>
        </a:dk1>
        <a:lt1>
          <a:srgbClr val="FFFFFF"/>
        </a:lt1>
        <a:dk2>
          <a:srgbClr val="000000"/>
        </a:dk2>
        <a:lt2>
          <a:srgbClr val="DAD1C6"/>
        </a:lt2>
        <a:accent1>
          <a:srgbClr val="00608B"/>
        </a:accent1>
        <a:accent2>
          <a:srgbClr val="73BFD7"/>
        </a:accent2>
        <a:accent3>
          <a:srgbClr val="FFFFFF"/>
        </a:accent3>
        <a:accent4>
          <a:srgbClr val="000000"/>
        </a:accent4>
        <a:accent5>
          <a:srgbClr val="AAB6C4"/>
        </a:accent5>
        <a:accent6>
          <a:srgbClr val="68ADC3"/>
        </a:accent6>
        <a:hlink>
          <a:srgbClr val="998875"/>
        </a:hlink>
        <a:folHlink>
          <a:srgbClr val="C3CC51"/>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Custom Design">
  <a:themeElements>
    <a:clrScheme name="Freescale_Brand2011">
      <a:dk1>
        <a:sysClr val="windowText" lastClr="000000"/>
      </a:dk1>
      <a:lt1>
        <a:sysClr val="window" lastClr="FFFFFF"/>
      </a:lt1>
      <a:dk2>
        <a:srgbClr val="685C53"/>
      </a:dk2>
      <a:lt2>
        <a:srgbClr val="EEECE1"/>
      </a:lt2>
      <a:accent1>
        <a:srgbClr val="69A020"/>
      </a:accent1>
      <a:accent2>
        <a:srgbClr val="E64F0C"/>
      </a:accent2>
      <a:accent3>
        <a:srgbClr val="3597B8"/>
      </a:accent3>
      <a:accent4>
        <a:srgbClr val="6A747D"/>
      </a:accent4>
      <a:accent5>
        <a:srgbClr val="B6111A"/>
      </a:accent5>
      <a:accent6>
        <a:srgbClr val="2B285E"/>
      </a:accent6>
      <a:hlink>
        <a:srgbClr val="396497"/>
      </a:hlink>
      <a:folHlink>
        <a:srgbClr val="D64B0C"/>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7080</TotalTime>
  <Pages>0</Pages>
  <Words>77</Words>
  <Characters>0</Characters>
  <Application>Microsoft Office PowerPoint</Application>
  <DocSecurity>0</DocSecurity>
  <PresentationFormat>画面に合わせる (4:3)</PresentationFormat>
  <Lines>0</Lines>
  <Paragraphs>13</Paragraphs>
  <Slides>5</Slides>
  <Notes>1</Notes>
  <HiddenSlides>0</HiddenSlides>
  <MMClips>0</MMClips>
  <ScaleCrop>false</ScaleCrop>
  <HeadingPairs>
    <vt:vector size="4" baseType="variant">
      <vt:variant>
        <vt:lpstr>テーマ</vt:lpstr>
      </vt:variant>
      <vt:variant>
        <vt:i4>4</vt:i4>
      </vt:variant>
      <vt:variant>
        <vt:lpstr>スライド タイトル</vt:lpstr>
      </vt:variant>
      <vt:variant>
        <vt:i4>5</vt:i4>
      </vt:variant>
    </vt:vector>
  </HeadingPairs>
  <TitlesOfParts>
    <vt:vector size="9" baseType="lpstr">
      <vt:lpstr>Master_PPT_Confidential</vt:lpstr>
      <vt:lpstr>1_Master_PPT_Confidential</vt:lpstr>
      <vt:lpstr>2_Master_PPT_Confidential</vt:lpstr>
      <vt:lpstr>1_Custom Design</vt:lpstr>
      <vt:lpstr>Reel change in FSL TJN</vt:lpstr>
      <vt:lpstr>Description of Change</vt:lpstr>
      <vt:lpstr>White Reel</vt:lpstr>
      <vt:lpstr>Black Reel</vt:lpstr>
      <vt:lpstr>PowerPoint プレゼンテーション</vt:lpstr>
    </vt:vector>
  </TitlesOfParts>
  <Company>Free Scale</Company>
  <LinksUpToDate>false</LinksUpToDate>
  <CharactersWithSpaces>0</CharactersWithSpaces>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Freescale PowerPoint Template</dc:title>
  <dc:creator>rls02c</dc:creator>
  <cp:lastModifiedBy>後藤 美帆</cp:lastModifiedBy>
  <cp:revision>942</cp:revision>
  <dcterms:created xsi:type="dcterms:W3CDTF">2008-02-05T19:26:48Z</dcterms:created>
  <dcterms:modified xsi:type="dcterms:W3CDTF">2014-07-29T10:05:36Z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2408154</vt:lpwstr>
  </property>
  <property fmtid="{D5CDD505-2E9C-101B-9397-08002B2CF9AE}" pid="3" name="NXPowerLiteVersion">
    <vt:lpwstr>D4.1.4</vt:lpwstr>
  </property>
  <property fmtid="{D5CDD505-2E9C-101B-9397-08002B2CF9AE}" pid="4" name="_NewReviewCycle">
    <vt:lpwstr/>
  </property>
</Properties>
</file>