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2"/>
  </p:notesMasterIdLst>
  <p:handoutMasterIdLst>
    <p:handoutMasterId r:id="rId23"/>
  </p:handoutMasterIdLst>
  <p:sldIdLst>
    <p:sldId id="261" r:id="rId2"/>
    <p:sldId id="280" r:id="rId3"/>
    <p:sldId id="322" r:id="rId4"/>
    <p:sldId id="328" r:id="rId5"/>
    <p:sldId id="308" r:id="rId6"/>
    <p:sldId id="299" r:id="rId7"/>
    <p:sldId id="327" r:id="rId8"/>
    <p:sldId id="332" r:id="rId9"/>
    <p:sldId id="300" r:id="rId10"/>
    <p:sldId id="304" r:id="rId11"/>
    <p:sldId id="305" r:id="rId12"/>
    <p:sldId id="306" r:id="rId13"/>
    <p:sldId id="313" r:id="rId14"/>
    <p:sldId id="314" r:id="rId15"/>
    <p:sldId id="316" r:id="rId16"/>
    <p:sldId id="317" r:id="rId17"/>
    <p:sldId id="318" r:id="rId18"/>
    <p:sldId id="319" r:id="rId19"/>
    <p:sldId id="334" r:id="rId20"/>
    <p:sldId id="336" r:id="rId21"/>
  </p:sldIdLst>
  <p:sldSz cx="9144000" cy="6858000" type="screen4x3"/>
  <p:notesSz cx="6797675" cy="9926638"/>
  <p:custDataLst>
    <p:tags r:id="rId24"/>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99FF"/>
    <a:srgbClr val="E9CFB9"/>
    <a:srgbClr val="7D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20" autoAdjust="0"/>
    <p:restoredTop sz="96065" autoAdjust="0"/>
  </p:normalViewPr>
  <p:slideViewPr>
    <p:cSldViewPr>
      <p:cViewPr varScale="1">
        <p:scale>
          <a:sx n="93" d="100"/>
          <a:sy n="93" d="100"/>
        </p:scale>
        <p:origin x="-888" y="-96"/>
      </p:cViewPr>
      <p:guideLst>
        <p:guide orient="horz" pos="2160"/>
        <p:guide pos="2880"/>
      </p:guideLst>
    </p:cSldViewPr>
  </p:slideViewPr>
  <p:outlineViewPr>
    <p:cViewPr>
      <p:scale>
        <a:sx n="33" d="100"/>
        <a:sy n="33" d="100"/>
      </p:scale>
      <p:origin x="0" y="1334"/>
    </p:cViewPr>
  </p:outlineViewPr>
  <p:notesTextViewPr>
    <p:cViewPr>
      <p:scale>
        <a:sx n="1" d="1"/>
        <a:sy n="1" d="1"/>
      </p:scale>
      <p:origin x="0" y="0"/>
    </p:cViewPr>
  </p:notesTextViewPr>
  <p:sorterViewPr>
    <p:cViewPr>
      <p:scale>
        <a:sx n="50" d="100"/>
        <a:sy n="50" d="100"/>
      </p:scale>
      <p:origin x="0" y="0"/>
    </p:cViewPr>
  </p:sorterViewPr>
  <p:notesViewPr>
    <p:cSldViewPr showGuides="1">
      <p:cViewPr varScale="1">
        <p:scale>
          <a:sx n="54" d="100"/>
          <a:sy n="54" d="100"/>
        </p:scale>
        <p:origin x="-2622" y="-9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r>
              <a:rPr kumimoji="1" lang="en-US" altLang="ja-JP" dirty="0" err="1" smtClean="0"/>
              <a:t>Socionext</a:t>
            </a:r>
            <a:r>
              <a:rPr kumimoji="1" lang="en-US" altLang="ja-JP" dirty="0" smtClean="0"/>
              <a:t> Inc.</a:t>
            </a:r>
            <a:endParaRPr kumimoji="1" lang="ja-JP" altLang="en-US" dirty="0"/>
          </a:p>
        </p:txBody>
      </p:sp>
      <p:sp>
        <p:nvSpPr>
          <p:cNvPr id="3" name="日付プレースホルダー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91A4412-0BC1-4550-9870-B6E134EFBE0A}" type="datetimeFigureOut">
              <a:rPr kumimoji="1" lang="ja-JP" altLang="en-US" smtClean="0"/>
              <a:t>2015/5/1</a:t>
            </a:fld>
            <a:endParaRPr kumimoji="1" lang="ja-JP" altLang="en-US"/>
          </a:p>
        </p:txBody>
      </p:sp>
      <p:sp>
        <p:nvSpPr>
          <p:cNvPr id="4" name="フッター プレースホルダー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r>
              <a:rPr kumimoji="1" lang="en-US" altLang="ja-JP" smtClean="0"/>
              <a:t>Confidential &amp; Copyright 2015</a:t>
            </a:r>
            <a:endParaRPr kumimoji="1" lang="ja-JP" altLang="en-US"/>
          </a:p>
        </p:txBody>
      </p:sp>
      <p:sp>
        <p:nvSpPr>
          <p:cNvPr id="5" name="スライド番号プレースホルダー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0F27556-40B8-4A59-8BE1-8AAFEFFE2042}" type="slidenum">
              <a:rPr kumimoji="1" lang="ja-JP" altLang="en-US" smtClean="0"/>
              <a:t>‹#›</a:t>
            </a:fld>
            <a:endParaRPr kumimoji="1" lang="ja-JP" altLang="en-US"/>
          </a:p>
        </p:txBody>
      </p:sp>
    </p:spTree>
    <p:extLst>
      <p:ext uri="{BB962C8B-B14F-4D97-AF65-F5344CB8AC3E}">
        <p14:creationId xmlns:p14="http://schemas.microsoft.com/office/powerpoint/2010/main" val="516203536"/>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Segoe UI" panose="020B0502040204020203" pitchFamily="34" charset="0"/>
                <a:cs typeface="Segoe UI" panose="020B0502040204020203" pitchFamily="34" charset="0"/>
              </a:defRPr>
            </a:lvl1pPr>
          </a:lstStyle>
          <a:p>
            <a:r>
              <a:rPr lang="en-US" altLang="ja-JP" dirty="0" err="1" smtClean="0">
                <a:ea typeface="Segoe UI" panose="020B0502040204020203" pitchFamily="34" charset="0"/>
              </a:rPr>
              <a:t>Socionext</a:t>
            </a:r>
            <a:r>
              <a:rPr lang="en-US" altLang="ja-JP" dirty="0" smtClean="0">
                <a:ea typeface="Segoe UI" panose="020B0502040204020203" pitchFamily="34" charset="0"/>
              </a:rPr>
              <a:t> Inc.</a:t>
            </a:r>
            <a:endParaRPr lang="ja-JP" altLang="en-US" dirty="0"/>
          </a:p>
        </p:txBody>
      </p:sp>
      <p:sp>
        <p:nvSpPr>
          <p:cNvPr id="3"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Segoe UI" panose="020B0502040204020203" pitchFamily="34" charset="0"/>
                <a:cs typeface="Segoe UI" panose="020B0502040204020203" pitchFamily="34" charset="0"/>
              </a:defRPr>
            </a:lvl1pPr>
          </a:lstStyle>
          <a:p>
            <a:fld id="{0214FFCE-D8F5-440F-B6E1-A1EB9A4D5516}" type="datetimeFigureOut">
              <a:rPr lang="ja-JP" altLang="en-US" smtClean="0"/>
              <a:pPr/>
              <a:t>2015/5/1</a:t>
            </a:fld>
            <a:endParaRPr lang="ja-JP" altLang="en-US" dirty="0"/>
          </a:p>
        </p:txBody>
      </p:sp>
      <p:sp>
        <p:nvSpPr>
          <p:cNvPr id="4" name="スライド イメージ プレースホルダー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Segoe UI" panose="020B0502040204020203" pitchFamily="34" charset="0"/>
                <a:cs typeface="Segoe UI" panose="020B0502040204020203" pitchFamily="34" charset="0"/>
              </a:defRPr>
            </a:lvl1pPr>
          </a:lstStyle>
          <a:p>
            <a:r>
              <a:rPr lang="en-US" altLang="ja-JP" dirty="0" smtClean="0">
                <a:ea typeface="Segoe UI" panose="020B0502040204020203" pitchFamily="34" charset="0"/>
              </a:rPr>
              <a:t>Confidential &amp; Copyright 2015</a:t>
            </a:r>
            <a:endParaRPr lang="ja-JP" altLang="en-US" dirty="0"/>
          </a:p>
        </p:txBody>
      </p:sp>
      <p:sp>
        <p:nvSpPr>
          <p:cNvPr id="7"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Segoe UI" panose="020B0502040204020203" pitchFamily="34" charset="0"/>
                <a:cs typeface="Segoe UI" panose="020B0502040204020203" pitchFamily="34" charset="0"/>
              </a:defRPr>
            </a:lvl1pPr>
          </a:lstStyle>
          <a:p>
            <a:fld id="{97ACC4F6-D214-444D-A57D-74F7474AC18C}" type="slidenum">
              <a:rPr lang="ja-JP" altLang="en-US" smtClean="0"/>
              <a:pPr/>
              <a:t>‹#›</a:t>
            </a:fld>
            <a:endParaRPr lang="ja-JP" altLang="en-US" dirty="0"/>
          </a:p>
        </p:txBody>
      </p:sp>
    </p:spTree>
    <p:extLst>
      <p:ext uri="{BB962C8B-B14F-4D97-AF65-F5344CB8AC3E}">
        <p14:creationId xmlns:p14="http://schemas.microsoft.com/office/powerpoint/2010/main" val="1633677903"/>
      </p:ext>
    </p:extLst>
  </p:cSld>
  <p:clrMap bg1="lt1" tx1="dk1" bg2="lt2" tx2="dk2" accent1="accent1" accent2="accent2" accent3="accent3" accent4="accent4" accent5="accent5" accent6="accent6" hlink="hlink" folHlink="folHlink"/>
  <p:hf dt="0"/>
  <p:notesStyle>
    <a:lvl1pPr marL="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572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9144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3716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18288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ヘッダー プレースホルダー 3"/>
          <p:cNvSpPr>
            <a:spLocks noGrp="1"/>
          </p:cNvSpPr>
          <p:nvPr>
            <p:ph type="hdr" sz="quarter" idx="10"/>
          </p:nvPr>
        </p:nvSpPr>
        <p:spPr/>
        <p:txBody>
          <a:bodyPr/>
          <a:lstStyle/>
          <a:p>
            <a:r>
              <a:rPr lang="en-US" altLang="ja-JP" dirty="0" err="1" smtClean="0">
                <a:ea typeface="Segoe UI" panose="020B0502040204020203" pitchFamily="34" charset="0"/>
              </a:rPr>
              <a:t>Socionext</a:t>
            </a:r>
            <a:r>
              <a:rPr lang="en-US" altLang="ja-JP" dirty="0" smtClean="0">
                <a:ea typeface="Segoe UI" panose="020B0502040204020203" pitchFamily="34" charset="0"/>
              </a:rPr>
              <a:t> Inc.</a:t>
            </a:r>
            <a:endParaRPr lang="ja-JP" altLang="en-US" dirty="0"/>
          </a:p>
        </p:txBody>
      </p:sp>
      <p:sp>
        <p:nvSpPr>
          <p:cNvPr id="5" name="フッター プレースホルダー 4"/>
          <p:cNvSpPr>
            <a:spLocks noGrp="1"/>
          </p:cNvSpPr>
          <p:nvPr>
            <p:ph type="ftr" sz="quarter" idx="11"/>
          </p:nvPr>
        </p:nvSpPr>
        <p:spPr/>
        <p:txBody>
          <a:bodyPr/>
          <a:lstStyle/>
          <a:p>
            <a:r>
              <a:rPr lang="en-US" altLang="ja-JP" smtClean="0">
                <a:ea typeface="Segoe UI" panose="020B0502040204020203" pitchFamily="34" charset="0"/>
              </a:rPr>
              <a:t>Confidential &amp; Copyright 2015</a:t>
            </a:r>
            <a:endParaRPr lang="ja-JP" altLang="en-US" dirty="0"/>
          </a:p>
        </p:txBody>
      </p:sp>
      <p:sp>
        <p:nvSpPr>
          <p:cNvPr id="6" name="スライド番号プレースホルダー 5"/>
          <p:cNvSpPr>
            <a:spLocks noGrp="1"/>
          </p:cNvSpPr>
          <p:nvPr>
            <p:ph type="sldNum" sz="quarter" idx="12"/>
          </p:nvPr>
        </p:nvSpPr>
        <p:spPr/>
        <p:txBody>
          <a:bodyPr/>
          <a:lstStyle/>
          <a:p>
            <a:fld id="{97ACC4F6-D214-444D-A57D-74F7474AC18C}" type="slidenum">
              <a:rPr lang="ja-JP" altLang="en-US" smtClean="0"/>
              <a:pPr/>
              <a:t>0</a:t>
            </a:fld>
            <a:endParaRPr lang="ja-JP" altLang="en-US" dirty="0"/>
          </a:p>
        </p:txBody>
      </p:sp>
    </p:spTree>
    <p:extLst>
      <p:ext uri="{BB962C8B-B14F-4D97-AF65-F5344CB8AC3E}">
        <p14:creationId xmlns:p14="http://schemas.microsoft.com/office/powerpoint/2010/main" val="30146474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2" y="-27384"/>
            <a:ext cx="9146322" cy="351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6"/>
          <p:cNvSpPr>
            <a:spLocks noGrp="1" noChangeArrowheads="1"/>
          </p:cNvSpPr>
          <p:nvPr>
            <p:ph type="ctrTitle" hasCustomPrompt="1"/>
          </p:nvPr>
        </p:nvSpPr>
        <p:spPr bwMode="gray">
          <a:xfrm>
            <a:off x="238073" y="3429000"/>
            <a:ext cx="8640638" cy="1269869"/>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000" b="0">
                <a:solidFill>
                  <a:schemeClr val="tx1"/>
                </a:solidFill>
                <a:latin typeface="+mj-ea"/>
                <a:ea typeface="+mj-ea"/>
                <a:cs typeface="Segoe UI" panose="020B0502040204020203" pitchFamily="34" charset="0"/>
              </a:defRPr>
            </a:lvl1pPr>
          </a:lstStyle>
          <a:p>
            <a:pPr lvl="0"/>
            <a:r>
              <a:rPr lang="ja-JP" altLang="en-US" noProof="0" dirty="0" smtClean="0"/>
              <a:t>マスタ タイトル</a:t>
            </a:r>
            <a:r>
              <a:rPr lang="en-US" altLang="ja-JP" noProof="0" dirty="0" smtClean="0"/>
              <a:t>40pt</a:t>
            </a:r>
            <a:endParaRPr lang="de-DE" altLang="ja-JP" noProof="0" dirty="0" smtClean="0"/>
          </a:p>
        </p:txBody>
      </p:sp>
      <p:sp>
        <p:nvSpPr>
          <p:cNvPr id="20" name="Rectangle 5"/>
          <p:cNvSpPr>
            <a:spLocks noGrp="1" noChangeArrowheads="1"/>
          </p:cNvSpPr>
          <p:nvPr>
            <p:ph type="subTitle" idx="1" hasCustomPrompt="1"/>
          </p:nvPr>
        </p:nvSpPr>
        <p:spPr bwMode="gray">
          <a:xfrm>
            <a:off x="238073" y="4941168"/>
            <a:ext cx="8640638" cy="1415182"/>
          </a:xfrm>
        </p:spPr>
        <p:txBody>
          <a:bodyPr/>
          <a:lstStyle>
            <a:lvl1pPr marL="0" indent="0" algn="l" eaLnBrk="1" hangingPunct="1">
              <a:lnSpc>
                <a:spcPct val="100000"/>
              </a:lnSpc>
              <a:spcBef>
                <a:spcPct val="0"/>
              </a:spcBef>
              <a:spcAft>
                <a:spcPct val="0"/>
              </a:spcAft>
              <a:buFont typeface="Wingdings" pitchFamily="2" charset="2"/>
              <a:buNone/>
              <a:defRPr kumimoji="1" lang="en-US" altLang="ja-JP" sz="2800" b="0" kern="12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pPr algn="l" eaLnBrk="1" hangingPunct="1"/>
            <a:r>
              <a:rPr lang="ja-JP" altLang="en-US" dirty="0" smtClean="0">
                <a:solidFill>
                  <a:schemeClr val="tx1"/>
                </a:solidFill>
              </a:rPr>
              <a:t>サブタイトル</a:t>
            </a:r>
            <a:r>
              <a:rPr lang="en-US" altLang="ja-JP" dirty="0" smtClean="0">
                <a:solidFill>
                  <a:schemeClr val="tx1"/>
                </a:solidFill>
              </a:rPr>
              <a:t>28pt</a:t>
            </a:r>
          </a:p>
          <a:p>
            <a:pPr algn="l" eaLnBrk="1" hangingPunct="1"/>
            <a:endParaRPr lang="en-US" altLang="ja-JP" dirty="0" smtClean="0">
              <a:solidFill>
                <a:schemeClr val="tx1"/>
              </a:solidFill>
            </a:endParaRPr>
          </a:p>
          <a:p>
            <a:pPr algn="l" eaLnBrk="1" hangingPunct="1"/>
            <a:endParaRPr lang="en-US" altLang="ja-JP" dirty="0" smtClean="0">
              <a:solidFill>
                <a:schemeClr val="tx1"/>
              </a:solidFill>
            </a:endParaRPr>
          </a:p>
        </p:txBody>
      </p:sp>
      <p:pic>
        <p:nvPicPr>
          <p:cNvPr id="15" name="Picture 2" descr="C:\Users\Owner\Desktop\white_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8184" y="639970"/>
            <a:ext cx="2595513" cy="41276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3"/>
          <p:cNvSpPr>
            <a:spLocks noGrp="1" noChangeArrowheads="1"/>
          </p:cNvSpPr>
          <p:nvPr>
            <p:ph type="ftr" sz="quarter" idx="3"/>
          </p:nvPr>
        </p:nvSpPr>
        <p:spPr>
          <a:xfrm>
            <a:off x="134398" y="6559352"/>
            <a:ext cx="2895600" cy="268287"/>
          </a:xfrm>
          <a:prstGeom prst="rect">
            <a:avLst/>
          </a:prstGeom>
          <a:ln/>
        </p:spPr>
        <p:txBody>
          <a:bodyPr/>
          <a:lstStyle>
            <a:lvl1pPr>
              <a:defRPr kumimoji="0" lang="en-US" altLang="ja-JP" sz="1500" kern="1200" dirty="0" smtClean="0">
                <a:solidFill>
                  <a:schemeClr val="tx1">
                    <a:lumMod val="65000"/>
                    <a:lumOff val="35000"/>
                  </a:schemeClr>
                </a:solidFill>
                <a:latin typeface="Segoe UI" pitchFamily="34" charset="0"/>
                <a:ea typeface="Meiryo UI" pitchFamily="50" charset="-128"/>
                <a:cs typeface="Segoe UI" pitchFamily="34" charset="0"/>
              </a:defRPr>
            </a:lvl1pPr>
          </a:lstStyle>
          <a:p>
            <a:r>
              <a:rPr lang="en-US" dirty="0" smtClean="0"/>
              <a:t>Confidential </a:t>
            </a:r>
            <a:r>
              <a:rPr lang="en-US" sz="1200" dirty="0" smtClean="0"/>
              <a:t>&amp;</a:t>
            </a:r>
            <a:r>
              <a:rPr lang="en-US" dirty="0" smtClean="0"/>
              <a:t> Copyright 2015</a:t>
            </a:r>
            <a:endParaRPr lang="en-US" dirty="0"/>
          </a:p>
        </p:txBody>
      </p:sp>
    </p:spTree>
    <p:extLst>
      <p:ext uri="{BB962C8B-B14F-4D97-AF65-F5344CB8AC3E}">
        <p14:creationId xmlns:p14="http://schemas.microsoft.com/office/powerpoint/2010/main" val="30444245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中表紙_タイトル スライド">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27384"/>
            <a:ext cx="9134475"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6"/>
          <p:cNvSpPr>
            <a:spLocks noGrp="1" noChangeArrowheads="1"/>
          </p:cNvSpPr>
          <p:nvPr>
            <p:ph type="ctrTitle" hasCustomPrompt="1"/>
          </p:nvPr>
        </p:nvSpPr>
        <p:spPr bwMode="gray">
          <a:xfrm>
            <a:off x="323850" y="1989000"/>
            <a:ext cx="8568630" cy="14400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000">
                <a:solidFill>
                  <a:schemeClr val="tx1"/>
                </a:solidFill>
              </a:defRPr>
            </a:lvl1pPr>
          </a:lstStyle>
          <a:p>
            <a:pPr lvl="0"/>
            <a:r>
              <a:rPr lang="ja-JP" altLang="en-US" noProof="0" dirty="0" smtClean="0"/>
              <a:t>マスタータイトルの書式設定</a:t>
            </a:r>
            <a:endParaRPr lang="de-DE" altLang="ja-JP" noProof="0" dirty="0" smtClean="0"/>
          </a:p>
        </p:txBody>
      </p:sp>
      <p:sp>
        <p:nvSpPr>
          <p:cNvPr id="22" name="Rectangle 5"/>
          <p:cNvSpPr>
            <a:spLocks noGrp="1" noChangeArrowheads="1"/>
          </p:cNvSpPr>
          <p:nvPr>
            <p:ph type="subTitle" idx="1" hasCustomPrompt="1"/>
          </p:nvPr>
        </p:nvSpPr>
        <p:spPr bwMode="gray">
          <a:xfrm>
            <a:off x="323850" y="3697200"/>
            <a:ext cx="8568630" cy="2595600"/>
          </a:xfrm>
        </p:spPr>
        <p:txBody>
          <a:bodyPr/>
          <a:lstStyle>
            <a:lvl1pPr marL="304800" marR="0" indent="-304800" algn="l" defTabSz="457200" rtl="0" eaLnBrk="1" fontAlgn="base" latinLnBrk="0" hangingPunct="1">
              <a:lnSpc>
                <a:spcPct val="100000"/>
              </a:lnSpc>
              <a:spcBef>
                <a:spcPct val="10000"/>
              </a:spcBef>
              <a:spcAft>
                <a:spcPct val="10000"/>
              </a:spcAft>
              <a:buClr>
                <a:srgbClr val="A6A6A6"/>
              </a:buClr>
              <a:buSzTx/>
              <a:buFont typeface="Wingdings" pitchFamily="2" charset="2"/>
              <a:buChar char="n"/>
              <a:tabLst/>
              <a:defRPr sz="2800">
                <a:latin typeface="+mn-ea"/>
                <a:ea typeface="+mn-ea"/>
              </a:defRPr>
            </a:lvl1pPr>
          </a:lstStyle>
          <a:p>
            <a:pPr lvl="0"/>
            <a:r>
              <a:rPr lang="ja-JP" altLang="en-US" noProof="0" dirty="0" smtClean="0"/>
              <a:t>マスタ サブタイトルの書式設定</a:t>
            </a:r>
            <a:endParaRPr lang="en-US" altLang="ja-JP" noProof="0" dirty="0" smtClean="0"/>
          </a:p>
          <a:p>
            <a:pPr lvl="0"/>
            <a:endParaRPr kumimoji="1" lang="en-US" altLang="ja-JP" sz="2400" b="0" i="0" u="none" strike="noStrike" kern="0" cap="none" spc="0" normalizeH="0" baseline="0" noProof="0" dirty="0" smtClean="0">
              <a:ln>
                <a:noFill/>
              </a:ln>
              <a:solidFill>
                <a:srgbClr val="000000"/>
              </a:solidFill>
              <a:effectLst/>
              <a:uLnTx/>
              <a:uFillTx/>
              <a:latin typeface="+mn-lt"/>
              <a:ea typeface="+mn-ea"/>
              <a:cs typeface="+mn-cs"/>
            </a:endParaRPr>
          </a:p>
          <a:p>
            <a:pPr lvl="0"/>
            <a:endParaRPr kumimoji="1" lang="en-US" altLang="ja-JP" sz="2400" b="0" i="0" u="none" strike="noStrike" kern="0" cap="none" spc="0" normalizeH="0" baseline="0" noProof="0" dirty="0" smtClean="0">
              <a:ln>
                <a:noFill/>
              </a:ln>
              <a:solidFill>
                <a:srgbClr val="000000"/>
              </a:solidFill>
              <a:effectLst/>
              <a:uLnTx/>
              <a:uFillTx/>
              <a:latin typeface="+mn-lt"/>
              <a:ea typeface="+mn-ea"/>
              <a:cs typeface="+mn-cs"/>
            </a:endParaRPr>
          </a:p>
          <a:p>
            <a:pPr lvl="0"/>
            <a:endParaRPr kumimoji="1" lang="en-US" altLang="ja-JP" sz="2400" b="0" i="0" u="none" strike="noStrike" kern="0" cap="none" spc="0" normalizeH="0" baseline="0" noProof="0" dirty="0" smtClean="0">
              <a:ln>
                <a:noFill/>
              </a:ln>
              <a:solidFill>
                <a:srgbClr val="000000"/>
              </a:solidFill>
              <a:effectLst/>
              <a:uLnTx/>
              <a:uFillTx/>
              <a:latin typeface="+mn-lt"/>
              <a:ea typeface="+mn-ea"/>
              <a:cs typeface="+mn-cs"/>
            </a:endParaRPr>
          </a:p>
          <a:p>
            <a:pPr lvl="0"/>
            <a:endParaRPr kumimoji="1" lang="de-DE" altLang="ja-JP" sz="2400" b="0" i="0" u="none" strike="noStrike" kern="0" cap="none" spc="0" normalizeH="0" baseline="0" noProof="0" dirty="0">
              <a:ln>
                <a:noFill/>
              </a:ln>
              <a:solidFill>
                <a:srgbClr val="000000"/>
              </a:solidFill>
              <a:effectLst/>
              <a:uLnTx/>
              <a:uFillTx/>
              <a:latin typeface="+mn-lt"/>
              <a:ea typeface="+mn-ea"/>
              <a:cs typeface="+mn-cs"/>
            </a:endParaRPr>
          </a:p>
        </p:txBody>
      </p:sp>
      <p:sp>
        <p:nvSpPr>
          <p:cNvPr id="18" name="Rectangle 29"/>
          <p:cNvSpPr txBox="1">
            <a:spLocks noChangeArrowheads="1"/>
          </p:cNvSpPr>
          <p:nvPr userDrawn="1"/>
        </p:nvSpPr>
        <p:spPr bwMode="gray">
          <a:xfrm>
            <a:off x="4302125" y="6553054"/>
            <a:ext cx="539750" cy="304946"/>
          </a:xfrm>
          <a:prstGeom prst="rect">
            <a:avLst/>
          </a:prstGeom>
          <a:noFill/>
          <a:ln>
            <a:noFill/>
          </a:ln>
          <a:effectLst/>
          <a:extLst/>
        </p:spPr>
        <p:txBody>
          <a:bodyPr vert="horz" wrap="square" lIns="0" tIns="0" rIns="0" bIns="0" numCol="1" anchor="ctr" anchorCtr="0" compatLnSpc="1">
            <a:prstTxWarp prst="textNoShape">
              <a:avLst/>
            </a:prstTxWarp>
          </a:bodyPr>
          <a:lstStyle>
            <a:defPPr>
              <a:defRPr lang="ja-JP"/>
            </a:defPPr>
            <a:lvl1pPr algn="ctr" rtl="0" fontAlgn="base">
              <a:spcBef>
                <a:spcPct val="0"/>
              </a:spcBef>
              <a:spcAft>
                <a:spcPct val="0"/>
              </a:spcAft>
              <a:defRPr kumimoji="0" lang="de-DE" altLang="ja-JP" sz="1500" b="0" kern="1200" smtClean="0">
                <a:solidFill>
                  <a:schemeClr val="bg1">
                    <a:lumMod val="50000"/>
                  </a:schemeClr>
                </a:solidFill>
                <a:latin typeface="+mn-lt"/>
                <a:ea typeface="ＭＳ Ｐゴシック" pitchFamily="50" charset="-128"/>
                <a:cs typeface="+mn-cs"/>
              </a:defRPr>
            </a:lvl1pPr>
            <a:lvl2pPr marL="457200" algn="ctr" rtl="0" fontAlgn="ctr">
              <a:spcBef>
                <a:spcPct val="0"/>
              </a:spcBef>
              <a:spcAft>
                <a:spcPct val="0"/>
              </a:spcAft>
              <a:defRPr kumimoji="1" kern="1200">
                <a:solidFill>
                  <a:srgbClr val="000000"/>
                </a:solidFill>
                <a:latin typeface="ＭＳ Ｐゴシック" pitchFamily="50" charset="-128"/>
                <a:ea typeface="ＭＳ Ｐゴシック" pitchFamily="50" charset="-128"/>
                <a:cs typeface="+mn-cs"/>
              </a:defRPr>
            </a:lvl2pPr>
            <a:lvl3pPr marL="914400" algn="ctr" rtl="0" fontAlgn="ctr">
              <a:spcBef>
                <a:spcPct val="0"/>
              </a:spcBef>
              <a:spcAft>
                <a:spcPct val="0"/>
              </a:spcAft>
              <a:defRPr kumimoji="1" kern="1200">
                <a:solidFill>
                  <a:srgbClr val="000000"/>
                </a:solidFill>
                <a:latin typeface="ＭＳ Ｐゴシック" pitchFamily="50" charset="-128"/>
                <a:ea typeface="ＭＳ Ｐゴシック" pitchFamily="50" charset="-128"/>
                <a:cs typeface="+mn-cs"/>
              </a:defRPr>
            </a:lvl3pPr>
            <a:lvl4pPr marL="1371600" algn="ctr" rtl="0" fontAlgn="ctr">
              <a:spcBef>
                <a:spcPct val="0"/>
              </a:spcBef>
              <a:spcAft>
                <a:spcPct val="0"/>
              </a:spcAft>
              <a:defRPr kumimoji="1" kern="1200">
                <a:solidFill>
                  <a:srgbClr val="000000"/>
                </a:solidFill>
                <a:latin typeface="ＭＳ Ｐゴシック" pitchFamily="50" charset="-128"/>
                <a:ea typeface="ＭＳ Ｐゴシック" pitchFamily="50" charset="-128"/>
                <a:cs typeface="+mn-cs"/>
              </a:defRPr>
            </a:lvl4pPr>
            <a:lvl5pPr marL="1828800" algn="ctr" rtl="0" fontAlgn="ctr">
              <a:spcBef>
                <a:spcPct val="0"/>
              </a:spcBef>
              <a:spcAft>
                <a:spcPct val="0"/>
              </a:spcAft>
              <a:defRPr kumimoji="1" kern="1200">
                <a:solidFill>
                  <a:srgbClr val="000000"/>
                </a:solidFill>
                <a:latin typeface="ＭＳ Ｐゴシック" pitchFamily="50" charset="-128"/>
                <a:ea typeface="ＭＳ Ｐゴシック" pitchFamily="50" charset="-128"/>
                <a:cs typeface="+mn-cs"/>
              </a:defRPr>
            </a:lvl5pPr>
            <a:lvl6pPr marL="2286000" algn="l" defTabSz="914400" rtl="0" eaLnBrk="1" latinLnBrk="0" hangingPunct="1">
              <a:defRPr kumimoji="1" kern="1200">
                <a:solidFill>
                  <a:srgbClr val="000000"/>
                </a:solidFill>
                <a:latin typeface="ＭＳ Ｐゴシック" pitchFamily="50" charset="-128"/>
                <a:ea typeface="ＭＳ Ｐゴシック" pitchFamily="50" charset="-128"/>
                <a:cs typeface="+mn-cs"/>
              </a:defRPr>
            </a:lvl6pPr>
            <a:lvl7pPr marL="2743200" algn="l" defTabSz="914400" rtl="0" eaLnBrk="1" latinLnBrk="0" hangingPunct="1">
              <a:defRPr kumimoji="1" kern="1200">
                <a:solidFill>
                  <a:srgbClr val="000000"/>
                </a:solidFill>
                <a:latin typeface="ＭＳ Ｐゴシック" pitchFamily="50" charset="-128"/>
                <a:ea typeface="ＭＳ Ｐゴシック" pitchFamily="50" charset="-128"/>
                <a:cs typeface="+mn-cs"/>
              </a:defRPr>
            </a:lvl7pPr>
            <a:lvl8pPr marL="3200400" algn="l" defTabSz="914400" rtl="0" eaLnBrk="1" latinLnBrk="0" hangingPunct="1">
              <a:defRPr kumimoji="1" kern="1200">
                <a:solidFill>
                  <a:srgbClr val="000000"/>
                </a:solidFill>
                <a:latin typeface="ＭＳ Ｐゴシック" pitchFamily="50" charset="-128"/>
                <a:ea typeface="ＭＳ Ｐゴシック" pitchFamily="50" charset="-128"/>
                <a:cs typeface="+mn-cs"/>
              </a:defRPr>
            </a:lvl8pPr>
            <a:lvl9pPr marL="3657600" algn="l" defTabSz="914400" rtl="0" eaLnBrk="1" latinLnBrk="0" hangingPunct="1">
              <a:defRPr kumimoji="1" kern="1200">
                <a:solidFill>
                  <a:srgbClr val="000000"/>
                </a:solidFill>
                <a:latin typeface="ＭＳ Ｐゴシック" pitchFamily="50" charset="-128"/>
                <a:ea typeface="ＭＳ Ｐゴシック" pitchFamily="50" charset="-128"/>
                <a:cs typeface="+mn-cs"/>
              </a:defRPr>
            </a:lvl9pPr>
          </a:lstStyle>
          <a:p>
            <a:fld id="{E5C4FF1C-8F5E-4BC8-BCAF-207649A9C157}" type="slidenum">
              <a:rPr lang="en-US" smtClean="0">
                <a:solidFill>
                  <a:srgbClr val="FFFFFF">
                    <a:lumMod val="50000"/>
                  </a:srgbClr>
                </a:solidFill>
                <a:latin typeface="Segoe UI"/>
                <a:cs typeface="Arial"/>
              </a:rPr>
              <a:pPr/>
              <a:t>‹#›</a:t>
            </a:fld>
            <a:endParaRPr lang="ja-JP" altLang="en-US" dirty="0">
              <a:solidFill>
                <a:srgbClr val="FFFFFF">
                  <a:lumMod val="50000"/>
                </a:srgbClr>
              </a:solidFill>
              <a:latin typeface="Segoe UI"/>
              <a:cs typeface="Arial"/>
            </a:endParaRPr>
          </a:p>
        </p:txBody>
      </p:sp>
      <p:sp>
        <p:nvSpPr>
          <p:cNvPr id="19" name="Line 4"/>
          <p:cNvSpPr>
            <a:spLocks noChangeShapeType="1"/>
          </p:cNvSpPr>
          <p:nvPr userDrawn="1"/>
        </p:nvSpPr>
        <p:spPr bwMode="gray">
          <a:xfrm>
            <a:off x="153634" y="6553054"/>
            <a:ext cx="8855968"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ctr">
              <a:spcBef>
                <a:spcPct val="0"/>
              </a:spcBef>
              <a:spcAft>
                <a:spcPct val="0"/>
              </a:spcAft>
            </a:pPr>
            <a:endParaRPr lang="ja-JP" altLang="en-US">
              <a:solidFill>
                <a:srgbClr val="000000"/>
              </a:solidFill>
              <a:latin typeface="ＭＳ Ｐゴシック" pitchFamily="50" charset="-128"/>
              <a:cs typeface="Arial"/>
            </a:endParaRPr>
          </a:p>
        </p:txBody>
      </p:sp>
      <p:sp>
        <p:nvSpPr>
          <p:cNvPr id="20" name="Rectangle 3"/>
          <p:cNvSpPr>
            <a:spLocks noGrp="1" noChangeArrowheads="1"/>
          </p:cNvSpPr>
          <p:nvPr>
            <p:ph type="ftr" sz="quarter" idx="3"/>
          </p:nvPr>
        </p:nvSpPr>
        <p:spPr>
          <a:xfrm>
            <a:off x="134398" y="6559352"/>
            <a:ext cx="2895600" cy="268287"/>
          </a:xfrm>
          <a:prstGeom prst="rect">
            <a:avLst/>
          </a:prstGeom>
          <a:ln/>
        </p:spPr>
        <p:txBody>
          <a:bodyPr/>
          <a:lstStyle>
            <a:lvl1pPr>
              <a:defRPr kumimoji="0" lang="en-US" altLang="ja-JP" sz="1500" kern="1200" dirty="0" smtClean="0">
                <a:solidFill>
                  <a:schemeClr val="tx1">
                    <a:lumMod val="65000"/>
                    <a:lumOff val="35000"/>
                  </a:schemeClr>
                </a:solidFill>
                <a:latin typeface="Segoe UI" pitchFamily="34" charset="0"/>
                <a:ea typeface="Meiryo UI" pitchFamily="50" charset="-128"/>
                <a:cs typeface="Segoe UI" pitchFamily="34" charset="0"/>
              </a:defRPr>
            </a:lvl1pPr>
          </a:lstStyle>
          <a:p>
            <a:r>
              <a:rPr lang="en-US" dirty="0" smtClean="0"/>
              <a:t>Confidential </a:t>
            </a:r>
            <a:r>
              <a:rPr lang="en-US" sz="1200" dirty="0" smtClean="0"/>
              <a:t>&amp;</a:t>
            </a:r>
            <a:r>
              <a:rPr lang="en-US" dirty="0" smtClean="0"/>
              <a:t> Copyright 2015</a:t>
            </a:r>
            <a:endParaRPr lang="en-US" dirty="0"/>
          </a:p>
        </p:txBody>
      </p:sp>
      <p:pic>
        <p:nvPicPr>
          <p:cNvPr id="23" name="Picture 8" descr="cmyk"/>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07895" y="6580764"/>
            <a:ext cx="1956593" cy="2230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Owner\Desktop\white_logo.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28184" y="639970"/>
            <a:ext cx="2595513" cy="412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762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コンテンツ プレースホルダー 2"/>
          <p:cNvSpPr>
            <a:spLocks noGrp="1"/>
          </p:cNvSpPr>
          <p:nvPr>
            <p:ph idx="1" hasCustomPrompt="1"/>
          </p:nvPr>
        </p:nvSpPr>
        <p:spPr bwMode="gray">
          <a:xfrm>
            <a:off x="168275" y="764704"/>
            <a:ext cx="8786813" cy="4464496"/>
          </a:xfrm>
        </p:spPr>
        <p:txBody>
          <a:bodyPr/>
          <a:lstStyle>
            <a:lvl1pPr>
              <a:defRPr lang="en-US" altLang="ja-JP" sz="3200" b="0" dirty="0">
                <a:latin typeface="Meiryo UI" panose="020B0604030504040204" pitchFamily="50" charset="-128"/>
                <a:ea typeface="Meiryo UI" panose="020B0604030504040204" pitchFamily="50" charset="-128"/>
                <a:cs typeface="Meiryo UI" panose="020B0604030504040204" pitchFamily="50" charset="-128"/>
              </a:defRPr>
            </a:lvl1pPr>
            <a:lvl2pPr marL="712788" indent="-268288">
              <a:lnSpc>
                <a:spcPct val="100000"/>
              </a:lnSpc>
              <a:spcBef>
                <a:spcPts val="0"/>
              </a:spcBef>
              <a:buClrTx/>
              <a:buFont typeface="Arial" panose="020B0604020202020204" pitchFamily="34" charset="0"/>
              <a:buChar char="•"/>
              <a:defRPr/>
            </a:lvl2pPr>
            <a:lvl3pPr marL="1169988" indent="-457200">
              <a:lnSpc>
                <a:spcPct val="100000"/>
              </a:lnSpc>
              <a:spcBef>
                <a:spcPts val="200"/>
              </a:spcBef>
              <a:buClrTx/>
              <a:buFont typeface="+mj-lt"/>
              <a:buAutoNum type="arabicPeriod"/>
              <a:defRPr sz="2800">
                <a:latin typeface="Meiryo UI" panose="020B0604030504040204" pitchFamily="50" charset="-128"/>
                <a:ea typeface="Meiryo UI" panose="020B0604030504040204" pitchFamily="50" charset="-128"/>
                <a:cs typeface="Meiryo UI" panose="020B0604030504040204" pitchFamily="50" charset="-128"/>
              </a:defRPr>
            </a:lvl3pPr>
            <a:lvl4pPr marL="1169988" indent="0">
              <a:lnSpc>
                <a:spcPct val="100000"/>
              </a:lnSpc>
              <a:spcBef>
                <a:spcPts val="0"/>
              </a:spcBef>
              <a:spcAft>
                <a:spcPts val="0"/>
              </a:spcAft>
              <a:buFont typeface="+mj-lt"/>
              <a:buNone/>
              <a:defRPr kumimoji="1" lang="en-US" altLang="ja-JP" sz="2800" dirty="0" smtClean="0">
                <a:solidFill>
                  <a:srgbClr val="000000"/>
                </a:solidFill>
                <a:latin typeface="Meiryo UI" panose="020B0604030504040204" pitchFamily="50" charset="-128"/>
                <a:ea typeface="Meiryo UI" panose="020B0604030504040204" pitchFamily="50" charset="-128"/>
                <a:cs typeface="Meiryo UI" panose="020B0604030504040204" pitchFamily="50" charset="-128"/>
              </a:defRPr>
            </a:lvl4pPr>
          </a:lstStyle>
          <a:p>
            <a:pPr marL="514350" indent="-514350">
              <a:buClrTx/>
              <a:buFont typeface="+mj-lt"/>
              <a:buAutoNum type="arabicPeriod"/>
            </a:pPr>
            <a:r>
              <a:rPr lang="ja-JP" altLang="en-US" sz="2800" b="0" dirty="0" smtClean="0"/>
              <a:t>章タイトル</a:t>
            </a:r>
            <a:endParaRPr lang="en-US" altLang="ja-JP" sz="2800" b="0" dirty="0" smtClean="0"/>
          </a:p>
        </p:txBody>
      </p:sp>
      <p:sp>
        <p:nvSpPr>
          <p:cNvPr id="11" name="Rectangle 7"/>
          <p:cNvSpPr>
            <a:spLocks noGrp="1" noChangeArrowheads="1"/>
          </p:cNvSpPr>
          <p:nvPr>
            <p:ph type="title"/>
          </p:nvPr>
        </p:nvSpPr>
        <p:spPr bwMode="gray">
          <a:xfrm>
            <a:off x="169863" y="-13736"/>
            <a:ext cx="8839739" cy="49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0C0C0">
                      <a:alpha val="50000"/>
                    </a:srgbClr>
                  </a:outerShdw>
                </a:effectLst>
              </a14:hiddenEffects>
            </a:ext>
          </a:extLst>
        </p:spPr>
        <p:txBody>
          <a:bodyPr vert="horz" wrap="square" lIns="0" tIns="0" rIns="0" bIns="0" numCol="1" anchor="ctr" anchorCtr="0" compatLnSpc="1">
            <a:prstTxWarp prst="textNoShape">
              <a:avLst/>
            </a:prstTxWarp>
          </a:bodyPr>
          <a:lstStyle/>
          <a:p>
            <a:pPr lvl="0"/>
            <a:r>
              <a:rPr lang="ja-JP" altLang="en-US" dirty="0" smtClean="0"/>
              <a:t>マスタ タイトルの書式設定</a:t>
            </a:r>
          </a:p>
        </p:txBody>
      </p:sp>
      <p:sp>
        <p:nvSpPr>
          <p:cNvPr id="12" name="Rectangle 3"/>
          <p:cNvSpPr>
            <a:spLocks noGrp="1" noChangeArrowheads="1"/>
          </p:cNvSpPr>
          <p:nvPr>
            <p:ph type="ftr" sz="quarter" idx="3"/>
          </p:nvPr>
        </p:nvSpPr>
        <p:spPr>
          <a:xfrm>
            <a:off x="134398" y="6559352"/>
            <a:ext cx="2895600" cy="268287"/>
          </a:xfrm>
          <a:prstGeom prst="rect">
            <a:avLst/>
          </a:prstGeom>
          <a:ln/>
        </p:spPr>
        <p:txBody>
          <a:bodyPr/>
          <a:lstStyle>
            <a:lvl1pPr>
              <a:defRPr kumimoji="0" lang="en-US" altLang="ja-JP" sz="1500" kern="1200" dirty="0" smtClean="0">
                <a:solidFill>
                  <a:schemeClr val="tx1">
                    <a:lumMod val="65000"/>
                    <a:lumOff val="35000"/>
                  </a:schemeClr>
                </a:solidFill>
                <a:latin typeface="Segoe UI" pitchFamily="34" charset="0"/>
                <a:ea typeface="Meiryo UI" pitchFamily="50" charset="-128"/>
                <a:cs typeface="Segoe UI" pitchFamily="34" charset="0"/>
              </a:defRPr>
            </a:lvl1pPr>
          </a:lstStyle>
          <a:p>
            <a:r>
              <a:rPr lang="en-US" dirty="0" smtClean="0"/>
              <a:t>Confidential </a:t>
            </a:r>
            <a:r>
              <a:rPr lang="en-US" sz="1200" dirty="0" smtClean="0"/>
              <a:t>&amp;</a:t>
            </a:r>
            <a:r>
              <a:rPr lang="en-US" dirty="0" smtClean="0"/>
              <a:t> Copyright 2015</a:t>
            </a:r>
            <a:endParaRPr lang="en-US" dirty="0"/>
          </a:p>
        </p:txBody>
      </p:sp>
    </p:spTree>
    <p:extLst>
      <p:ext uri="{BB962C8B-B14F-4D97-AF65-F5344CB8AC3E}">
        <p14:creationId xmlns:p14="http://schemas.microsoft.com/office/powerpoint/2010/main" val="383800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8" name="コンテンツ プレースホルダー 2"/>
          <p:cNvSpPr>
            <a:spLocks noGrp="1"/>
          </p:cNvSpPr>
          <p:nvPr>
            <p:ph idx="1"/>
          </p:nvPr>
        </p:nvSpPr>
        <p:spPr bwMode="gray">
          <a:xfrm>
            <a:off x="168275" y="692696"/>
            <a:ext cx="8786813" cy="4464496"/>
          </a:xfrm>
        </p:spPr>
        <p:txBody>
          <a:bodyPr/>
          <a:lstStyle>
            <a:lvl1pPr>
              <a:buClr>
                <a:srgbClr val="A6A6A6"/>
              </a:buClr>
              <a:defRPr b="1">
                <a:latin typeface="+mn-ea"/>
                <a:ea typeface="+mn-ea"/>
              </a:defRPr>
            </a:lvl1pPr>
            <a:lvl2pPr marL="712788" indent="-268288">
              <a:lnSpc>
                <a:spcPct val="100000"/>
              </a:lnSpc>
              <a:spcBef>
                <a:spcPts val="0"/>
              </a:spcBef>
              <a:buClrTx/>
              <a:buFont typeface="Arial" panose="020B0604020202020204" pitchFamily="34" charset="0"/>
              <a:buChar char="•"/>
              <a:defRPr>
                <a:latin typeface="+mn-ea"/>
                <a:ea typeface="+mn-ea"/>
              </a:defRPr>
            </a:lvl2pPr>
            <a:lvl3pPr marL="1076325" indent="-363538">
              <a:lnSpc>
                <a:spcPct val="100000"/>
              </a:lnSpc>
              <a:spcBef>
                <a:spcPts val="200"/>
              </a:spcBef>
              <a:buClrTx/>
              <a:buFont typeface="+mj-lt"/>
              <a:buAutoNum type="arabicPeriod"/>
              <a:defRPr sz="2800">
                <a:latin typeface="+mn-ea"/>
                <a:ea typeface="+mn-ea"/>
                <a:cs typeface="Meiryo UI" panose="020B0604030504040204" pitchFamily="50" charset="-128"/>
              </a:defRPr>
            </a:lvl3pPr>
            <a:lvl4pPr marL="1169988" indent="-93663">
              <a:lnSpc>
                <a:spcPct val="100000"/>
              </a:lnSpc>
              <a:spcBef>
                <a:spcPts val="0"/>
              </a:spcBef>
              <a:spcAft>
                <a:spcPts val="0"/>
              </a:spcAft>
              <a:buFont typeface="+mj-lt"/>
              <a:buNone/>
              <a:defRPr kumimoji="1" lang="en-US" altLang="ja-JP" sz="2800" dirty="0" smtClean="0">
                <a:solidFill>
                  <a:srgbClr val="000000"/>
                </a:solidFill>
                <a:latin typeface="+mn-ea"/>
                <a:ea typeface="+mn-ea"/>
                <a:cs typeface="Meiryo UI" panose="020B0604030504040204" pitchFamily="50" charset="-128"/>
              </a:defRPr>
            </a:lvl4pPr>
          </a:lstStyle>
          <a:p>
            <a:pPr lvl="0"/>
            <a:r>
              <a:rPr lang="ja-JP" altLang="en-US" dirty="0" smtClean="0"/>
              <a:t>マスター テキストの書式設定</a:t>
            </a:r>
          </a:p>
          <a:p>
            <a:pPr lvl="1"/>
            <a:r>
              <a:rPr lang="ja-JP" altLang="en-US" dirty="0" smtClean="0"/>
              <a:t>第</a:t>
            </a:r>
            <a:r>
              <a:rPr lang="en-US" altLang="ja-JP" dirty="0" smtClean="0"/>
              <a:t>2</a:t>
            </a:r>
            <a:r>
              <a:rPr lang="ja-JP" altLang="en-US" dirty="0" smtClean="0"/>
              <a:t>レベル</a:t>
            </a:r>
          </a:p>
          <a:p>
            <a:pPr lvl="2"/>
            <a:r>
              <a:rPr lang="ja-JP" altLang="en-US" dirty="0" smtClean="0"/>
              <a:t>第</a:t>
            </a:r>
            <a:r>
              <a:rPr lang="en-US" altLang="ja-JP" dirty="0" smtClean="0"/>
              <a:t>3</a:t>
            </a:r>
            <a:r>
              <a:rPr lang="ja-JP" altLang="en-US" dirty="0" smtClean="0"/>
              <a:t>レベル</a:t>
            </a:r>
          </a:p>
          <a:p>
            <a:pPr lvl="3"/>
            <a:r>
              <a:rPr lang="ja-JP" altLang="en-US" dirty="0" smtClean="0"/>
              <a:t>第</a:t>
            </a:r>
            <a:r>
              <a:rPr lang="en-US" altLang="ja-JP" dirty="0" smtClean="0"/>
              <a:t>4</a:t>
            </a:r>
            <a:r>
              <a:rPr lang="ja-JP" altLang="en-US" dirty="0" smtClean="0"/>
              <a:t>レベル</a:t>
            </a:r>
            <a:endParaRPr lang="en-US" altLang="ja-JP" dirty="0" smtClean="0"/>
          </a:p>
          <a:p>
            <a:pPr lvl="3"/>
            <a:r>
              <a:rPr lang="ja-JP" altLang="en-US" dirty="0" smtClean="0"/>
              <a:t>第</a:t>
            </a:r>
            <a:r>
              <a:rPr lang="en-US" altLang="ja-JP" dirty="0" smtClean="0"/>
              <a:t>4</a:t>
            </a:r>
            <a:r>
              <a:rPr lang="ja-JP" altLang="en-US" dirty="0" smtClean="0"/>
              <a:t>レベル</a:t>
            </a:r>
            <a:endParaRPr lang="en-US" altLang="ja-JP" dirty="0" smtClean="0"/>
          </a:p>
        </p:txBody>
      </p:sp>
      <p:sp>
        <p:nvSpPr>
          <p:cNvPr id="11" name="Rectangle 7"/>
          <p:cNvSpPr>
            <a:spLocks noGrp="1" noChangeArrowheads="1"/>
          </p:cNvSpPr>
          <p:nvPr>
            <p:ph type="title"/>
          </p:nvPr>
        </p:nvSpPr>
        <p:spPr bwMode="gray">
          <a:xfrm>
            <a:off x="169863" y="-13736"/>
            <a:ext cx="8839739" cy="49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0C0C0">
                      <a:alpha val="50000"/>
                    </a:srgbClr>
                  </a:outerShdw>
                </a:effectLst>
              </a14:hiddenEffects>
            </a:ext>
          </a:extLst>
        </p:spPr>
        <p:txBody>
          <a:bodyPr vert="horz" wrap="square" lIns="0" tIns="0" rIns="0" bIns="0" numCol="1" anchor="ctr" anchorCtr="0" compatLnSpc="1">
            <a:prstTxWarp prst="textNoShape">
              <a:avLst/>
            </a:prstTxWarp>
          </a:bodyPr>
          <a:lstStyle/>
          <a:p>
            <a:pPr lvl="0"/>
            <a:r>
              <a:rPr lang="ja-JP" altLang="en-US" dirty="0" smtClean="0"/>
              <a:t>マスタ タイトルの書式設定</a:t>
            </a:r>
          </a:p>
        </p:txBody>
      </p:sp>
      <p:sp>
        <p:nvSpPr>
          <p:cNvPr id="12" name="Rectangle 3"/>
          <p:cNvSpPr>
            <a:spLocks noGrp="1" noChangeArrowheads="1"/>
          </p:cNvSpPr>
          <p:nvPr>
            <p:ph type="ftr" sz="quarter" idx="3"/>
          </p:nvPr>
        </p:nvSpPr>
        <p:spPr>
          <a:xfrm>
            <a:off x="134398" y="6559352"/>
            <a:ext cx="2895600" cy="268287"/>
          </a:xfrm>
          <a:prstGeom prst="rect">
            <a:avLst/>
          </a:prstGeom>
          <a:ln/>
        </p:spPr>
        <p:txBody>
          <a:bodyPr/>
          <a:lstStyle>
            <a:lvl1pPr>
              <a:defRPr kumimoji="0" lang="en-US" altLang="ja-JP" sz="1500" kern="1200" dirty="0" smtClean="0">
                <a:solidFill>
                  <a:schemeClr val="tx1">
                    <a:lumMod val="65000"/>
                    <a:lumOff val="35000"/>
                  </a:schemeClr>
                </a:solidFill>
                <a:latin typeface="Segoe UI" pitchFamily="34" charset="0"/>
                <a:ea typeface="Meiryo UI" pitchFamily="50" charset="-128"/>
                <a:cs typeface="Segoe UI" pitchFamily="34" charset="0"/>
              </a:defRPr>
            </a:lvl1pPr>
          </a:lstStyle>
          <a:p>
            <a:r>
              <a:rPr lang="en-US" dirty="0" smtClean="0"/>
              <a:t>Confidential </a:t>
            </a:r>
            <a:r>
              <a:rPr lang="en-US" sz="1200" dirty="0" smtClean="0"/>
              <a:t>&amp;</a:t>
            </a:r>
            <a:r>
              <a:rPr lang="en-US" dirty="0" smtClean="0"/>
              <a:t> Copyright 2015</a:t>
            </a:r>
            <a:endParaRPr lang="en-US" dirty="0"/>
          </a:p>
        </p:txBody>
      </p:sp>
    </p:spTree>
    <p:extLst>
      <p:ext uri="{BB962C8B-B14F-4D97-AF65-F5344CB8AC3E}">
        <p14:creationId xmlns:p14="http://schemas.microsoft.com/office/powerpoint/2010/main" val="339308838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エンドカード">
    <p:spTree>
      <p:nvGrpSpPr>
        <p:cNvPr id="1" name=""/>
        <p:cNvGrpSpPr/>
        <p:nvPr/>
      </p:nvGrpSpPr>
      <p:grpSpPr>
        <a:xfrm>
          <a:off x="0" y="0"/>
          <a:ext cx="0" cy="0"/>
          <a:chOff x="0" y="0"/>
          <a:chExt cx="0" cy="0"/>
        </a:xfrm>
      </p:grpSpPr>
      <p:pic>
        <p:nvPicPr>
          <p:cNvPr id="3075"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428"/>
          <a:stretch/>
        </p:blipFill>
        <p:spPr bwMode="auto">
          <a:xfrm>
            <a:off x="1" y="-16751"/>
            <a:ext cx="9144000" cy="687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5007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エンドカード">
    <p:spTree>
      <p:nvGrpSpPr>
        <p:cNvPr id="1" name=""/>
        <p:cNvGrpSpPr/>
        <p:nvPr/>
      </p:nvGrpSpPr>
      <p:grpSpPr>
        <a:xfrm>
          <a:off x="0" y="0"/>
          <a:ext cx="0" cy="0"/>
          <a:chOff x="0" y="0"/>
          <a:chExt cx="0" cy="0"/>
        </a:xfrm>
      </p:grpSpPr>
      <p:pic>
        <p:nvPicPr>
          <p:cNvPr id="4"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95736" y="3066657"/>
            <a:ext cx="4464496" cy="756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90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3"/>
          <p:cNvSpPr>
            <a:spLocks noGrp="1" noChangeArrowheads="1"/>
          </p:cNvSpPr>
          <p:nvPr>
            <p:ph type="ftr" sz="quarter" idx="10"/>
          </p:nvPr>
        </p:nvSpPr>
        <p:spPr>
          <a:xfrm>
            <a:off x="134398" y="6559352"/>
            <a:ext cx="2895600" cy="268287"/>
          </a:xfrm>
          <a:prstGeom prst="rect">
            <a:avLst/>
          </a:prstGeom>
          <a:ln/>
        </p:spPr>
        <p:txBody>
          <a:bodyPr/>
          <a:lstStyle>
            <a:lvl1pPr>
              <a:defRPr/>
            </a:lvl1pPr>
          </a:lstStyle>
          <a:p>
            <a:pPr>
              <a:defRPr/>
            </a:pPr>
            <a:r>
              <a:rPr lang="ja-JP" altLang="de-DE"/>
              <a:t>Copyright 2010 FUJITSU SEMICONDUCTOR LIMITED</a:t>
            </a:r>
            <a:endParaRPr lang="de-DE" altLang="ja-JP"/>
          </a:p>
        </p:txBody>
      </p:sp>
      <p:sp>
        <p:nvSpPr>
          <p:cNvPr id="5" name="Rectangle 6"/>
          <p:cNvSpPr>
            <a:spLocks noGrp="1" noChangeArrowheads="1"/>
          </p:cNvSpPr>
          <p:nvPr>
            <p:ph type="sldNum" sz="quarter" idx="11"/>
          </p:nvPr>
        </p:nvSpPr>
        <p:spPr>
          <a:xfrm>
            <a:off x="3503613" y="6616700"/>
            <a:ext cx="2133600" cy="196850"/>
          </a:xfrm>
          <a:prstGeom prst="rect">
            <a:avLst/>
          </a:prstGeom>
          <a:ln/>
        </p:spPr>
        <p:txBody>
          <a:bodyPr/>
          <a:lstStyle>
            <a:lvl1pPr>
              <a:defRPr/>
            </a:lvl1pPr>
          </a:lstStyle>
          <a:p>
            <a:pPr>
              <a:defRPr/>
            </a:pPr>
            <a:fld id="{FEE27BBE-E179-44CB-B723-7E5B0696E323}" type="slidenum">
              <a:rPr lang="ja-JP" altLang="de-DE"/>
              <a:pPr>
                <a:defRPr/>
              </a:pPr>
              <a:t>‹#›</a:t>
            </a:fld>
            <a:endParaRPr lang="de-DE" altLang="ja-JP"/>
          </a:p>
        </p:txBody>
      </p:sp>
    </p:spTree>
    <p:extLst>
      <p:ext uri="{BB962C8B-B14F-4D97-AF65-F5344CB8AC3E}">
        <p14:creationId xmlns:p14="http://schemas.microsoft.com/office/powerpoint/2010/main" val="3990115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1" name="Rectangle 2"/>
          <p:cNvSpPr txBox="1">
            <a:spLocks noChangeArrowheads="1"/>
          </p:cNvSpPr>
          <p:nvPr userDrawn="1"/>
        </p:nvSpPr>
        <p:spPr bwMode="auto">
          <a:xfrm>
            <a:off x="0" y="-27383"/>
            <a:ext cx="9148763" cy="504056"/>
          </a:xfrm>
          <a:prstGeom prst="rect">
            <a:avLst/>
          </a:prstGeom>
          <a:solidFill>
            <a:schemeClr val="bg1">
              <a:lumMod val="65000"/>
            </a:schemeClr>
          </a:solidFill>
          <a:ln>
            <a:noFill/>
          </a:ln>
          <a:effectLst/>
          <a:extLst/>
        </p:spPr>
        <p:txBody>
          <a:bodyPr anchor="ctr"/>
          <a:lstStyle>
            <a:lvl1pPr algn="l" rtl="0" eaLnBrk="0" fontAlgn="base" hangingPunct="0">
              <a:spcBef>
                <a:spcPct val="0"/>
              </a:spcBef>
              <a:spcAft>
                <a:spcPct val="0"/>
              </a:spcAft>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メイリオ" pitchFamily="50" charset="-128"/>
                <a:ea typeface="メイリオ" pitchFamily="50" charset="-128"/>
                <a:cs typeface="メイリオ" pitchFamily="50" charset="-128"/>
              </a:defRPr>
            </a:lvl2pPr>
            <a:lvl3pPr algn="l" rtl="0" eaLnBrk="0" fontAlgn="base" hangingPunct="0">
              <a:spcBef>
                <a:spcPct val="0"/>
              </a:spcBef>
              <a:spcAft>
                <a:spcPct val="0"/>
              </a:spcAft>
              <a:defRPr kumimoji="1" sz="2800">
                <a:solidFill>
                  <a:schemeClr val="tx1"/>
                </a:solidFill>
                <a:latin typeface="メイリオ" pitchFamily="50" charset="-128"/>
                <a:ea typeface="メイリオ" pitchFamily="50" charset="-128"/>
                <a:cs typeface="メイリオ" pitchFamily="50" charset="-128"/>
              </a:defRPr>
            </a:lvl3pPr>
            <a:lvl4pPr algn="l" rtl="0" eaLnBrk="0" fontAlgn="base" hangingPunct="0">
              <a:spcBef>
                <a:spcPct val="0"/>
              </a:spcBef>
              <a:spcAft>
                <a:spcPct val="0"/>
              </a:spcAft>
              <a:defRPr kumimoji="1" sz="2800">
                <a:solidFill>
                  <a:schemeClr val="tx1"/>
                </a:solidFill>
                <a:latin typeface="メイリオ" pitchFamily="50" charset="-128"/>
                <a:ea typeface="メイリオ" pitchFamily="50" charset="-128"/>
                <a:cs typeface="メイリオ" pitchFamily="50" charset="-128"/>
              </a:defRPr>
            </a:lvl4pPr>
            <a:lvl5pPr algn="l" rtl="0" eaLnBrk="0" fontAlgn="base" hangingPunct="0">
              <a:spcBef>
                <a:spcPct val="0"/>
              </a:spcBef>
              <a:spcAft>
                <a:spcPct val="0"/>
              </a:spcAft>
              <a:defRPr kumimoji="1" sz="2800">
                <a:solidFill>
                  <a:schemeClr val="tx1"/>
                </a:solidFill>
                <a:latin typeface="メイリオ" pitchFamily="50" charset="-128"/>
                <a:ea typeface="メイリオ" pitchFamily="50" charset="-128"/>
                <a:cs typeface="メイリオ" pitchFamily="50" charset="-128"/>
              </a:defRPr>
            </a:lvl5pPr>
            <a:lvl6pPr marL="457200" algn="ctr" rtl="0" fontAlgn="base">
              <a:spcBef>
                <a:spcPct val="0"/>
              </a:spcBef>
              <a:spcAft>
                <a:spcPct val="0"/>
              </a:spcAft>
              <a:defRPr kumimoji="1" sz="1400">
                <a:solidFill>
                  <a:schemeClr val="tx1"/>
                </a:solidFill>
                <a:latin typeface="メイリオ" pitchFamily="50" charset="-128"/>
                <a:ea typeface="メイリオ" pitchFamily="50" charset="-128"/>
                <a:cs typeface="メイリオ" pitchFamily="50" charset="-128"/>
              </a:defRPr>
            </a:lvl6pPr>
            <a:lvl7pPr marL="914400" algn="ctr" rtl="0" fontAlgn="base">
              <a:spcBef>
                <a:spcPct val="0"/>
              </a:spcBef>
              <a:spcAft>
                <a:spcPct val="0"/>
              </a:spcAft>
              <a:defRPr kumimoji="1" sz="1400">
                <a:solidFill>
                  <a:schemeClr val="tx1"/>
                </a:solidFill>
                <a:latin typeface="メイリオ" pitchFamily="50" charset="-128"/>
                <a:ea typeface="メイリオ" pitchFamily="50" charset="-128"/>
                <a:cs typeface="メイリオ" pitchFamily="50" charset="-128"/>
              </a:defRPr>
            </a:lvl7pPr>
            <a:lvl8pPr marL="1371600" algn="ctr" rtl="0" fontAlgn="base">
              <a:spcBef>
                <a:spcPct val="0"/>
              </a:spcBef>
              <a:spcAft>
                <a:spcPct val="0"/>
              </a:spcAft>
              <a:defRPr kumimoji="1" sz="1400">
                <a:solidFill>
                  <a:schemeClr val="tx1"/>
                </a:solidFill>
                <a:latin typeface="メイリオ" pitchFamily="50" charset="-128"/>
                <a:ea typeface="メイリオ" pitchFamily="50" charset="-128"/>
                <a:cs typeface="メイリオ" pitchFamily="50" charset="-128"/>
              </a:defRPr>
            </a:lvl8pPr>
            <a:lvl9pPr marL="1828800" algn="ctr" rtl="0" fontAlgn="base">
              <a:spcBef>
                <a:spcPct val="0"/>
              </a:spcBef>
              <a:spcAft>
                <a:spcPct val="0"/>
              </a:spcAft>
              <a:defRPr kumimoji="1" sz="1400">
                <a:solidFill>
                  <a:schemeClr val="tx1"/>
                </a:solidFill>
                <a:latin typeface="メイリオ" pitchFamily="50" charset="-128"/>
                <a:ea typeface="メイリオ" pitchFamily="50" charset="-128"/>
                <a:cs typeface="メイリオ" pitchFamily="50" charset="-128"/>
              </a:defRPr>
            </a:lvl9pPr>
          </a:lstStyle>
          <a:p>
            <a:pPr>
              <a:defRPr/>
            </a:pPr>
            <a:endParaRPr lang="ja-JP" altLang="en-US" sz="3200" b="0" dirty="0" smtClean="0">
              <a:solidFill>
                <a:srgbClr val="000000"/>
              </a:solidFill>
              <a:latin typeface="メイリオ"/>
              <a:ea typeface="メイリオ"/>
              <a:cs typeface="メイリオ"/>
            </a:endParaRPr>
          </a:p>
        </p:txBody>
      </p:sp>
      <p:sp>
        <p:nvSpPr>
          <p:cNvPr id="14" name="Rectangle 7"/>
          <p:cNvSpPr>
            <a:spLocks noGrp="1" noChangeArrowheads="1"/>
          </p:cNvSpPr>
          <p:nvPr>
            <p:ph type="title"/>
          </p:nvPr>
        </p:nvSpPr>
        <p:spPr bwMode="gray">
          <a:xfrm>
            <a:off x="169863" y="-13736"/>
            <a:ext cx="8839739" cy="49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0C0C0">
                      <a:alpha val="50000"/>
                    </a:srgbClr>
                  </a:outerShdw>
                </a:effectLst>
              </a14:hiddenEffects>
            </a:ext>
          </a:extLst>
        </p:spPr>
        <p:txBody>
          <a:bodyPr vert="horz" wrap="square" lIns="0" tIns="0" rIns="0" bIns="0" numCol="1" anchor="ctr" anchorCtr="0" compatLnSpc="1">
            <a:prstTxWarp prst="textNoShape">
              <a:avLst/>
            </a:prstTxWarp>
          </a:bodyPr>
          <a:lstStyle/>
          <a:p>
            <a:pPr lvl="0"/>
            <a:r>
              <a:rPr lang="ja-JP" altLang="en-US" dirty="0" smtClean="0"/>
              <a:t>マスタ タイトルの書式設定</a:t>
            </a:r>
          </a:p>
        </p:txBody>
      </p:sp>
      <p:sp>
        <p:nvSpPr>
          <p:cNvPr id="15" name="Rectangle 8"/>
          <p:cNvSpPr>
            <a:spLocks noGrp="1" noChangeArrowheads="1"/>
          </p:cNvSpPr>
          <p:nvPr>
            <p:ph type="body" idx="1"/>
          </p:nvPr>
        </p:nvSpPr>
        <p:spPr bwMode="gray">
          <a:xfrm>
            <a:off x="168275" y="620688"/>
            <a:ext cx="8786813"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ja-JP" altLang="en-US" dirty="0" smtClean="0"/>
              <a:t>マスタテキスト</a:t>
            </a:r>
            <a:r>
              <a:rPr lang="en-US" altLang="ja-JP" dirty="0" smtClean="0"/>
              <a:t>32pt</a:t>
            </a:r>
            <a:r>
              <a:rPr lang="ja-JP" altLang="en-US" dirty="0" smtClean="0"/>
              <a:t>ああああああああああああああああああああああああああああああああああああああああああああああああああ</a:t>
            </a:r>
          </a:p>
          <a:p>
            <a:pPr lvl="1"/>
            <a:r>
              <a:rPr lang="ja-JP" altLang="en-US" dirty="0" smtClean="0"/>
              <a:t>マスタテキスト</a:t>
            </a:r>
            <a:r>
              <a:rPr lang="en-US" altLang="ja-JP" dirty="0" smtClean="0"/>
              <a:t>28pt</a:t>
            </a:r>
            <a:r>
              <a:rPr lang="ja-JP" altLang="en-US" dirty="0" smtClean="0"/>
              <a:t>ああああああああああああああああああああああああああああああああああああああああああああ</a:t>
            </a:r>
          </a:p>
        </p:txBody>
      </p:sp>
      <p:sp>
        <p:nvSpPr>
          <p:cNvPr id="9" name="Rectangle 29"/>
          <p:cNvSpPr txBox="1">
            <a:spLocks noChangeArrowheads="1"/>
          </p:cNvSpPr>
          <p:nvPr userDrawn="1"/>
        </p:nvSpPr>
        <p:spPr bwMode="gray">
          <a:xfrm>
            <a:off x="4302125" y="6546757"/>
            <a:ext cx="539750" cy="311243"/>
          </a:xfrm>
          <a:prstGeom prst="rect">
            <a:avLst/>
          </a:prstGeom>
          <a:noFill/>
          <a:ln>
            <a:noFill/>
          </a:ln>
          <a:effectLst/>
          <a:extLst/>
        </p:spPr>
        <p:txBody>
          <a:bodyPr vert="horz" wrap="square" lIns="0" tIns="0" rIns="0" bIns="0" numCol="1" anchor="ctr" anchorCtr="0" compatLnSpc="1">
            <a:prstTxWarp prst="textNoShape">
              <a:avLst/>
            </a:prstTxWarp>
          </a:bodyPr>
          <a:lstStyle>
            <a:defPPr>
              <a:defRPr lang="ja-JP"/>
            </a:defPPr>
            <a:lvl1pPr algn="ctr" rtl="0" fontAlgn="base">
              <a:spcBef>
                <a:spcPct val="0"/>
              </a:spcBef>
              <a:spcAft>
                <a:spcPct val="0"/>
              </a:spcAft>
              <a:defRPr kumimoji="0" lang="de-DE" altLang="ja-JP" sz="1500" b="0" kern="1200" smtClean="0">
                <a:solidFill>
                  <a:schemeClr val="bg1">
                    <a:lumMod val="50000"/>
                  </a:schemeClr>
                </a:solidFill>
                <a:latin typeface="+mn-lt"/>
                <a:ea typeface="ＭＳ Ｐゴシック" pitchFamily="50" charset="-128"/>
                <a:cs typeface="+mn-cs"/>
              </a:defRPr>
            </a:lvl1pPr>
            <a:lvl2pPr marL="457200" algn="ctr" rtl="0" fontAlgn="ctr">
              <a:spcBef>
                <a:spcPct val="0"/>
              </a:spcBef>
              <a:spcAft>
                <a:spcPct val="0"/>
              </a:spcAft>
              <a:defRPr kumimoji="1" kern="1200">
                <a:solidFill>
                  <a:srgbClr val="000000"/>
                </a:solidFill>
                <a:latin typeface="ＭＳ Ｐゴシック" pitchFamily="50" charset="-128"/>
                <a:ea typeface="ＭＳ Ｐゴシック" pitchFamily="50" charset="-128"/>
                <a:cs typeface="+mn-cs"/>
              </a:defRPr>
            </a:lvl2pPr>
            <a:lvl3pPr marL="914400" algn="ctr" rtl="0" fontAlgn="ctr">
              <a:spcBef>
                <a:spcPct val="0"/>
              </a:spcBef>
              <a:spcAft>
                <a:spcPct val="0"/>
              </a:spcAft>
              <a:defRPr kumimoji="1" kern="1200">
                <a:solidFill>
                  <a:srgbClr val="000000"/>
                </a:solidFill>
                <a:latin typeface="ＭＳ Ｐゴシック" pitchFamily="50" charset="-128"/>
                <a:ea typeface="ＭＳ Ｐゴシック" pitchFamily="50" charset="-128"/>
                <a:cs typeface="+mn-cs"/>
              </a:defRPr>
            </a:lvl3pPr>
            <a:lvl4pPr marL="1371600" algn="ctr" rtl="0" fontAlgn="ctr">
              <a:spcBef>
                <a:spcPct val="0"/>
              </a:spcBef>
              <a:spcAft>
                <a:spcPct val="0"/>
              </a:spcAft>
              <a:defRPr kumimoji="1" kern="1200">
                <a:solidFill>
                  <a:srgbClr val="000000"/>
                </a:solidFill>
                <a:latin typeface="ＭＳ Ｐゴシック" pitchFamily="50" charset="-128"/>
                <a:ea typeface="ＭＳ Ｐゴシック" pitchFamily="50" charset="-128"/>
                <a:cs typeface="+mn-cs"/>
              </a:defRPr>
            </a:lvl4pPr>
            <a:lvl5pPr marL="1828800" algn="ctr" rtl="0" fontAlgn="ctr">
              <a:spcBef>
                <a:spcPct val="0"/>
              </a:spcBef>
              <a:spcAft>
                <a:spcPct val="0"/>
              </a:spcAft>
              <a:defRPr kumimoji="1" kern="1200">
                <a:solidFill>
                  <a:srgbClr val="000000"/>
                </a:solidFill>
                <a:latin typeface="ＭＳ Ｐゴシック" pitchFamily="50" charset="-128"/>
                <a:ea typeface="ＭＳ Ｐゴシック" pitchFamily="50" charset="-128"/>
                <a:cs typeface="+mn-cs"/>
              </a:defRPr>
            </a:lvl5pPr>
            <a:lvl6pPr marL="2286000" algn="l" defTabSz="914400" rtl="0" eaLnBrk="1" latinLnBrk="0" hangingPunct="1">
              <a:defRPr kumimoji="1" kern="1200">
                <a:solidFill>
                  <a:srgbClr val="000000"/>
                </a:solidFill>
                <a:latin typeface="ＭＳ Ｐゴシック" pitchFamily="50" charset="-128"/>
                <a:ea typeface="ＭＳ Ｐゴシック" pitchFamily="50" charset="-128"/>
                <a:cs typeface="+mn-cs"/>
              </a:defRPr>
            </a:lvl6pPr>
            <a:lvl7pPr marL="2743200" algn="l" defTabSz="914400" rtl="0" eaLnBrk="1" latinLnBrk="0" hangingPunct="1">
              <a:defRPr kumimoji="1" kern="1200">
                <a:solidFill>
                  <a:srgbClr val="000000"/>
                </a:solidFill>
                <a:latin typeface="ＭＳ Ｐゴシック" pitchFamily="50" charset="-128"/>
                <a:ea typeface="ＭＳ Ｐゴシック" pitchFamily="50" charset="-128"/>
                <a:cs typeface="+mn-cs"/>
              </a:defRPr>
            </a:lvl7pPr>
            <a:lvl8pPr marL="3200400" algn="l" defTabSz="914400" rtl="0" eaLnBrk="1" latinLnBrk="0" hangingPunct="1">
              <a:defRPr kumimoji="1" kern="1200">
                <a:solidFill>
                  <a:srgbClr val="000000"/>
                </a:solidFill>
                <a:latin typeface="ＭＳ Ｐゴシック" pitchFamily="50" charset="-128"/>
                <a:ea typeface="ＭＳ Ｐゴシック" pitchFamily="50" charset="-128"/>
                <a:cs typeface="+mn-cs"/>
              </a:defRPr>
            </a:lvl8pPr>
            <a:lvl9pPr marL="3657600" algn="l" defTabSz="914400" rtl="0" eaLnBrk="1" latinLnBrk="0" hangingPunct="1">
              <a:defRPr kumimoji="1" kern="1200">
                <a:solidFill>
                  <a:srgbClr val="000000"/>
                </a:solidFill>
                <a:latin typeface="ＭＳ Ｐゴシック" pitchFamily="50" charset="-128"/>
                <a:ea typeface="ＭＳ Ｐゴシック" pitchFamily="50" charset="-128"/>
                <a:cs typeface="+mn-cs"/>
              </a:defRPr>
            </a:lvl9pPr>
          </a:lstStyle>
          <a:p>
            <a:fld id="{E5C4FF1C-8F5E-4BC8-BCAF-207649A9C157}" type="slidenum">
              <a:rPr lang="en-US" smtClean="0">
                <a:solidFill>
                  <a:srgbClr val="FFFFFF">
                    <a:lumMod val="50000"/>
                  </a:srgbClr>
                </a:solidFill>
                <a:latin typeface="Segoe UI"/>
                <a:cs typeface="Arial"/>
              </a:rPr>
              <a:pPr/>
              <a:t>‹#›</a:t>
            </a:fld>
            <a:endParaRPr lang="ja-JP" altLang="en-US" dirty="0">
              <a:solidFill>
                <a:srgbClr val="FFFFFF">
                  <a:lumMod val="50000"/>
                </a:srgbClr>
              </a:solidFill>
              <a:latin typeface="Segoe UI"/>
              <a:cs typeface="Arial"/>
            </a:endParaRPr>
          </a:p>
        </p:txBody>
      </p:sp>
      <p:sp>
        <p:nvSpPr>
          <p:cNvPr id="17" name="Line 4"/>
          <p:cNvSpPr>
            <a:spLocks noChangeShapeType="1"/>
          </p:cNvSpPr>
          <p:nvPr userDrawn="1"/>
        </p:nvSpPr>
        <p:spPr bwMode="gray">
          <a:xfrm>
            <a:off x="153634" y="6553054"/>
            <a:ext cx="8855968"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ctr">
              <a:spcBef>
                <a:spcPct val="0"/>
              </a:spcBef>
              <a:spcAft>
                <a:spcPct val="0"/>
              </a:spcAft>
            </a:pPr>
            <a:endParaRPr lang="ja-JP" altLang="en-US">
              <a:solidFill>
                <a:srgbClr val="000000"/>
              </a:solidFill>
              <a:latin typeface="ＭＳ Ｐゴシック" pitchFamily="50" charset="-128"/>
              <a:cs typeface="Arial"/>
            </a:endParaRPr>
          </a:p>
        </p:txBody>
      </p:sp>
      <p:pic>
        <p:nvPicPr>
          <p:cNvPr id="22" name="Picture 8" descr="cmyk"/>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7895" y="6580764"/>
            <a:ext cx="1956593" cy="223069"/>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p:cNvSpPr txBox="1"/>
          <p:nvPr userDrawn="1"/>
        </p:nvSpPr>
        <p:spPr>
          <a:xfrm>
            <a:off x="5292080" y="6609184"/>
            <a:ext cx="1656184" cy="246221"/>
          </a:xfrm>
          <a:prstGeom prst="rect">
            <a:avLst/>
          </a:prstGeom>
          <a:noFill/>
        </p:spPr>
        <p:txBody>
          <a:bodyPr wrap="square" rtlCol="0">
            <a:spAutoFit/>
          </a:bodyPr>
          <a:lstStyle/>
          <a:p>
            <a:r>
              <a:rPr kumimoji="1" lang="en-US" altLang="ja-JP" sz="1000" dirty="0" smtClean="0"/>
              <a:t>PCN1505-X01 150417</a:t>
            </a:r>
            <a:endParaRPr kumimoji="1" lang="ja-JP" altLang="en-US" sz="1000" dirty="0"/>
          </a:p>
        </p:txBody>
      </p:sp>
      <p:sp>
        <p:nvSpPr>
          <p:cNvPr id="2" name="テキスト ボックス 1"/>
          <p:cNvSpPr txBox="1"/>
          <p:nvPr userDrawn="1"/>
        </p:nvSpPr>
        <p:spPr>
          <a:xfrm>
            <a:off x="62856" y="6539442"/>
            <a:ext cx="4176464" cy="338554"/>
          </a:xfrm>
          <a:prstGeom prst="rect">
            <a:avLst/>
          </a:prstGeom>
          <a:noFill/>
        </p:spPr>
        <p:txBody>
          <a:bodyPr wrap="square" rtlCol="0">
            <a:spAutoFit/>
          </a:bodyPr>
          <a:lstStyle/>
          <a:p>
            <a:r>
              <a:rPr lang="en-US" altLang="ja-JP" sz="1600" dirty="0" err="1" smtClean="0"/>
              <a:t>Socionext</a:t>
            </a:r>
            <a:r>
              <a:rPr lang="en-US" altLang="ja-JP" sz="1600" dirty="0" smtClean="0"/>
              <a:t> Confidential </a:t>
            </a:r>
            <a:r>
              <a:rPr lang="en-US" altLang="ja-JP" sz="1100" dirty="0" smtClean="0"/>
              <a:t>&amp;</a:t>
            </a:r>
            <a:r>
              <a:rPr lang="en-US" altLang="ja-JP" sz="1600" dirty="0" smtClean="0"/>
              <a:t> Copyright 2015</a:t>
            </a:r>
            <a:endParaRPr lang="en-US" altLang="ja-JP" sz="1600" dirty="0"/>
          </a:p>
        </p:txBody>
      </p:sp>
    </p:spTree>
    <p:extLst>
      <p:ext uri="{BB962C8B-B14F-4D97-AF65-F5344CB8AC3E}">
        <p14:creationId xmlns:p14="http://schemas.microsoft.com/office/powerpoint/2010/main" val="91444740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2" r:id="rId4"/>
    <p:sldLayoutId id="2147483661" r:id="rId5"/>
    <p:sldLayoutId id="2147483663" r:id="rId6"/>
    <p:sldLayoutId id="2147483664" r:id="rId7"/>
  </p:sldLayoutIdLst>
  <p:hf sldNum="0" hdr="0" dt="0"/>
  <p:txStyles>
    <p:titleStyle>
      <a:lvl1pPr algn="l" defTabSz="914400" rtl="0" eaLnBrk="1" latinLnBrk="0" hangingPunct="1">
        <a:spcBef>
          <a:spcPct val="0"/>
        </a:spcBef>
        <a:buNone/>
        <a:defRPr kumimoji="1" lang="ja-JP" altLang="en-US" sz="2800" b="0" kern="1200" dirty="0" smtClean="0">
          <a:solidFill>
            <a:schemeClr val="bg1"/>
          </a:solidFill>
          <a:latin typeface="Meiryo UI" pitchFamily="50" charset="-128"/>
          <a:ea typeface="Meiryo UI" pitchFamily="50" charset="-128"/>
          <a:cs typeface="Meiryo UI" pitchFamily="50" charset="-128"/>
        </a:defRPr>
      </a:lvl1pPr>
    </p:titleStyle>
    <p:bodyStyle>
      <a:lvl1pPr marL="342900" indent="-342900" algn="l" defTabSz="914400" rtl="0" eaLnBrk="1" latinLnBrk="0" hangingPunct="1">
        <a:spcBef>
          <a:spcPct val="20000"/>
        </a:spcBef>
        <a:buClr>
          <a:srgbClr val="A6A6A6"/>
        </a:buClr>
        <a:buFont typeface="Wingdings" panose="05000000000000000000" pitchFamily="2" charset="2"/>
        <a:buChar char="n"/>
        <a:defRPr kumimoji="1" sz="3200" kern="1200">
          <a:solidFill>
            <a:schemeClr val="tx1"/>
          </a:solidFill>
          <a:latin typeface="+mn-ea"/>
          <a:ea typeface="+mn-ea"/>
          <a:cs typeface="Segoe UI" panose="020B0502040204020203" pitchFamily="34" charset="0"/>
        </a:defRPr>
      </a:lvl1pPr>
      <a:lvl2pPr marL="712788" indent="-255588" algn="l" defTabSz="914400" rtl="0" eaLnBrk="1" latinLnBrk="0" hangingPunct="1">
        <a:spcBef>
          <a:spcPct val="20000"/>
        </a:spcBef>
        <a:buFont typeface="Arial" panose="020B0604020202020204" pitchFamily="34" charset="0"/>
        <a:buChar char="•"/>
        <a:defRPr kumimoji="1" sz="2800" kern="1200">
          <a:solidFill>
            <a:schemeClr val="tx1"/>
          </a:solidFill>
          <a:latin typeface="+mn-ea"/>
          <a:ea typeface="+mn-ea"/>
          <a:cs typeface="Segoe UI" panose="020B0502040204020203" pitchFamily="34" charset="0"/>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3" Type="http://schemas.openxmlformats.org/officeDocument/2006/relationships/image" Target="../media/image13.jpeg"/><Relationship Id="rId7" Type="http://schemas.openxmlformats.org/officeDocument/2006/relationships/image" Target="../media/image17.png"/><Relationship Id="rId12"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jpeg"/><Relationship Id="rId11" Type="http://schemas.openxmlformats.org/officeDocument/2006/relationships/image" Target="../media/image18.jpeg"/><Relationship Id="rId5" Type="http://schemas.openxmlformats.org/officeDocument/2006/relationships/image" Target="../media/image15.png"/><Relationship Id="rId10" Type="http://schemas.openxmlformats.org/officeDocument/2006/relationships/image" Target="../media/image9.png"/><Relationship Id="rId4" Type="http://schemas.openxmlformats.org/officeDocument/2006/relationships/image" Target="../media/image14.png"/><Relationship Id="rId9" Type="http://schemas.openxmlformats.org/officeDocument/2006/relationships/image" Target="../media/image8.png"/><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4.pn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ctrTitle"/>
          </p:nvPr>
        </p:nvSpPr>
        <p:spPr>
          <a:xfrm>
            <a:off x="467544" y="2276873"/>
            <a:ext cx="7920880" cy="1440160"/>
          </a:xfrm>
        </p:spPr>
        <p:txBody>
          <a:bodyPr/>
          <a:lstStyle/>
          <a:p>
            <a:r>
              <a:rPr lang="ja-JP" altLang="en-US" sz="3600" dirty="0" smtClean="0"/>
              <a:t>製品の梱包の表記変更について</a:t>
            </a:r>
            <a:endParaRPr kumimoji="1" lang="ja-JP" altLang="en-US" sz="3600" dirty="0"/>
          </a:p>
        </p:txBody>
      </p:sp>
      <p:sp>
        <p:nvSpPr>
          <p:cNvPr id="7" name="フッター プレースホルダー 1"/>
          <p:cNvSpPr>
            <a:spLocks noGrp="1"/>
          </p:cNvSpPr>
          <p:nvPr>
            <p:ph type="ftr" sz="quarter" idx="3"/>
          </p:nvPr>
        </p:nvSpPr>
        <p:spPr>
          <a:xfrm>
            <a:off x="134398" y="6559352"/>
            <a:ext cx="2895600" cy="268287"/>
          </a:xfrm>
        </p:spPr>
        <p:txBody>
          <a:bodyPr/>
          <a:lstStyle/>
          <a:p>
            <a:r>
              <a:rPr lang="en-US" dirty="0" smtClean="0"/>
              <a:t>Confidential </a:t>
            </a:r>
            <a:r>
              <a:rPr lang="en-US" sz="1200" dirty="0" smtClean="0"/>
              <a:t>&amp;</a:t>
            </a:r>
            <a:r>
              <a:rPr lang="en-US" dirty="0" smtClean="0"/>
              <a:t> Copyright 2015</a:t>
            </a:r>
            <a:endParaRPr lang="en-US" dirty="0"/>
          </a:p>
        </p:txBody>
      </p:sp>
      <p:sp>
        <p:nvSpPr>
          <p:cNvPr id="6" name="サブタイトル 3"/>
          <p:cNvSpPr>
            <a:spLocks noGrp="1"/>
          </p:cNvSpPr>
          <p:nvPr>
            <p:ph type="subTitle" idx="1"/>
          </p:nvPr>
        </p:nvSpPr>
        <p:spPr>
          <a:xfrm>
            <a:off x="179512" y="4869160"/>
            <a:ext cx="8640638" cy="1415182"/>
          </a:xfrm>
        </p:spPr>
        <p:txBody>
          <a:bodyPr/>
          <a:lstStyle/>
          <a:p>
            <a:pPr>
              <a:defRPr/>
            </a:pPr>
            <a:r>
              <a:rPr lang="en-US" altLang="ja-JP" dirty="0" smtClean="0">
                <a:latin typeface="+mj-ea"/>
                <a:ea typeface="+mj-ea"/>
                <a:cs typeface="Segoe UI" panose="020B0502040204020203" pitchFamily="34" charset="0"/>
              </a:rPr>
              <a:t>PCN1505-X01</a:t>
            </a:r>
          </a:p>
          <a:p>
            <a:pPr>
              <a:defRPr/>
            </a:pPr>
            <a:r>
              <a:rPr lang="en-US" altLang="ja-JP" dirty="0" smtClean="0">
                <a:latin typeface="+mj-ea"/>
                <a:ea typeface="+mj-ea"/>
                <a:cs typeface="Segoe UI" panose="020B0502040204020203" pitchFamily="34" charset="0"/>
              </a:rPr>
              <a:t>2015</a:t>
            </a:r>
            <a:r>
              <a:rPr lang="ja-JP" altLang="en-US" dirty="0" smtClean="0">
                <a:latin typeface="+mj-ea"/>
                <a:ea typeface="+mj-ea"/>
              </a:rPr>
              <a:t>年</a:t>
            </a:r>
            <a:r>
              <a:rPr lang="en-US" altLang="ja-JP" dirty="0" smtClean="0">
                <a:latin typeface="+mj-ea"/>
                <a:ea typeface="+mj-ea"/>
              </a:rPr>
              <a:t>04</a:t>
            </a:r>
            <a:r>
              <a:rPr lang="ja-JP" altLang="en-US" dirty="0" smtClean="0">
                <a:latin typeface="+mj-ea"/>
                <a:ea typeface="+mj-ea"/>
              </a:rPr>
              <a:t>月</a:t>
            </a:r>
            <a:r>
              <a:rPr lang="en-US" altLang="ja-JP" dirty="0" smtClean="0">
                <a:latin typeface="+mj-ea"/>
                <a:ea typeface="+mj-ea"/>
                <a:cs typeface="Segoe UI" panose="020B0502040204020203" pitchFamily="34" charset="0"/>
              </a:rPr>
              <a:t>17</a:t>
            </a:r>
            <a:r>
              <a:rPr lang="ja-JP" altLang="en-US" dirty="0" smtClean="0">
                <a:latin typeface="+mj-ea"/>
                <a:ea typeface="+mj-ea"/>
              </a:rPr>
              <a:t>日</a:t>
            </a:r>
            <a:endParaRPr lang="en-US" altLang="ja-JP" dirty="0">
              <a:latin typeface="+mj-ea"/>
              <a:ea typeface="+mj-ea"/>
            </a:endParaRPr>
          </a:p>
          <a:p>
            <a:pPr>
              <a:defRPr/>
            </a:pPr>
            <a:r>
              <a:rPr lang="ja-JP" altLang="en-US" dirty="0" smtClean="0">
                <a:latin typeface="+mj-ea"/>
                <a:ea typeface="+mj-ea"/>
              </a:rPr>
              <a:t>株式</a:t>
            </a:r>
            <a:r>
              <a:rPr lang="ja-JP" altLang="en-US" dirty="0">
                <a:latin typeface="+mj-ea"/>
                <a:ea typeface="+mj-ea"/>
              </a:rPr>
              <a:t>会社</a:t>
            </a:r>
            <a:r>
              <a:rPr lang="ja-JP" altLang="en-US" dirty="0" smtClean="0">
                <a:latin typeface="+mj-ea"/>
                <a:ea typeface="+mj-ea"/>
              </a:rPr>
              <a:t>ソシオネクスト</a:t>
            </a:r>
            <a:endParaRPr lang="en-US" altLang="ja-JP" dirty="0" smtClean="0">
              <a:latin typeface="+mj-ea"/>
              <a:ea typeface="+mj-ea"/>
            </a:endParaRPr>
          </a:p>
          <a:p>
            <a:pPr>
              <a:defRPr/>
            </a:pPr>
            <a:r>
              <a:rPr lang="ja-JP" altLang="en-US" dirty="0">
                <a:latin typeface="+mj-ea"/>
                <a:ea typeface="+mj-ea"/>
              </a:rPr>
              <a:t>品質保証</a:t>
            </a:r>
            <a:r>
              <a:rPr lang="ja-JP" altLang="en-US" dirty="0" smtClean="0">
                <a:latin typeface="+mj-ea"/>
                <a:ea typeface="+mj-ea"/>
              </a:rPr>
              <a:t>統括部　品質システム部</a:t>
            </a:r>
            <a:endParaRPr lang="en-US" altLang="ja-JP" dirty="0">
              <a:latin typeface="+mj-ea"/>
              <a:ea typeface="+mj-ea"/>
            </a:endParaRPr>
          </a:p>
        </p:txBody>
      </p:sp>
      <p:sp>
        <p:nvSpPr>
          <p:cNvPr id="8" name="テキスト ボックス 7"/>
          <p:cNvSpPr txBox="1"/>
          <p:nvPr/>
        </p:nvSpPr>
        <p:spPr>
          <a:xfrm>
            <a:off x="251520" y="188640"/>
            <a:ext cx="8496944" cy="523220"/>
          </a:xfrm>
          <a:prstGeom prst="rect">
            <a:avLst/>
          </a:prstGeom>
          <a:solidFill>
            <a:srgbClr val="002855"/>
          </a:solidFill>
        </p:spPr>
        <p:txBody>
          <a:bodyPr wrap="square" rtlCol="0">
            <a:spAutoFit/>
          </a:bodyPr>
          <a:lstStyle/>
          <a:p>
            <a:r>
              <a:rPr lang="ja-JP" altLang="en-US" sz="2800" b="1" u="sng" dirty="0" smtClean="0">
                <a:solidFill>
                  <a:srgbClr val="FF0000"/>
                </a:solidFill>
                <a:latin typeface="+mj-ea"/>
                <a:ea typeface="+mj-ea"/>
              </a:rPr>
              <a:t>顧客名記載お願いします</a:t>
            </a:r>
            <a:r>
              <a:rPr lang="ja-JP" altLang="en-US" sz="2800" b="1" u="sng" dirty="0" smtClean="0">
                <a:solidFill>
                  <a:schemeClr val="bg1"/>
                </a:solidFill>
                <a:latin typeface="+mj-ea"/>
                <a:ea typeface="+mj-ea"/>
              </a:rPr>
              <a:t>　御中</a:t>
            </a:r>
            <a:endParaRPr lang="ja-JP" altLang="en-US" sz="2800" b="1" u="sng" dirty="0">
              <a:solidFill>
                <a:schemeClr val="bg1"/>
              </a:solidFill>
              <a:latin typeface="+mj-ea"/>
              <a:ea typeface="+mj-ea"/>
            </a:endParaRPr>
          </a:p>
        </p:txBody>
      </p:sp>
    </p:spTree>
    <p:extLst>
      <p:ext uri="{BB962C8B-B14F-4D97-AF65-F5344CB8AC3E}">
        <p14:creationId xmlns:p14="http://schemas.microsoft.com/office/powerpoint/2010/main" val="2165609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p:cNvSpPr>
            <a:spLocks noGrp="1"/>
          </p:cNvSpPr>
          <p:nvPr>
            <p:ph idx="1"/>
          </p:nvPr>
        </p:nvSpPr>
        <p:spPr>
          <a:xfrm>
            <a:off x="395536" y="764704"/>
            <a:ext cx="8292157" cy="4464496"/>
          </a:xfrm>
        </p:spPr>
        <p:txBody>
          <a:bodyPr/>
          <a:lstStyle/>
          <a:p>
            <a:pPr marL="514350" indent="-514350">
              <a:buClrTx/>
              <a:buFont typeface="+mj-lt"/>
              <a:buAutoNum type="arabicPeriod"/>
            </a:pPr>
            <a:r>
              <a:rPr lang="ja-JP" altLang="en-US" sz="2400" dirty="0" smtClean="0">
                <a:latin typeface="+mn-ea"/>
                <a:ea typeface="+mn-ea"/>
                <a:cs typeface="Segoe UI" panose="020B0502040204020203" pitchFamily="34" charset="0"/>
              </a:rPr>
              <a:t>梱包変更について   </a:t>
            </a:r>
            <a:r>
              <a:rPr lang="en-US" altLang="ja-JP" sz="2400" dirty="0" smtClean="0">
                <a:latin typeface="+mn-ea"/>
                <a:cs typeface="Segoe UI" panose="020B0502040204020203" pitchFamily="34" charset="0"/>
              </a:rPr>
              <a:t>                                 </a:t>
            </a:r>
            <a:endParaRPr lang="en-US" altLang="ja-JP" sz="2400" dirty="0">
              <a:latin typeface="+mn-ea"/>
              <a:cs typeface="Segoe UI" panose="020B0502040204020203" pitchFamily="34" charset="0"/>
            </a:endParaRPr>
          </a:p>
          <a:p>
            <a:pPr marL="514350" indent="-514350">
              <a:buClrTx/>
              <a:buFont typeface="+mj-lt"/>
              <a:buAutoNum type="arabicPeriod"/>
            </a:pPr>
            <a:r>
              <a:rPr lang="ja-JP" altLang="en-US" sz="2400" dirty="0" smtClean="0">
                <a:latin typeface="+mn-ea"/>
                <a:ea typeface="+mn-ea"/>
                <a:cs typeface="Segoe UI" panose="020B0502040204020203" pitchFamily="34" charset="0"/>
              </a:rPr>
              <a:t>変化点概要（</a:t>
            </a:r>
            <a:r>
              <a:rPr lang="en-US" altLang="ja-JP" sz="2400" dirty="0" smtClean="0">
                <a:latin typeface="+mn-ea"/>
                <a:ea typeface="+mn-ea"/>
                <a:cs typeface="Segoe UI" panose="020B0502040204020203" pitchFamily="34" charset="0"/>
              </a:rPr>
              <a:t>PKG</a:t>
            </a:r>
            <a:r>
              <a:rPr lang="ja-JP" altLang="en-US" sz="2400" dirty="0" smtClean="0">
                <a:latin typeface="+mn-ea"/>
                <a:ea typeface="+mn-ea"/>
                <a:cs typeface="Segoe UI" panose="020B0502040204020203" pitchFamily="34" charset="0"/>
              </a:rPr>
              <a:t>品）   　　　　　</a:t>
            </a:r>
            <a:r>
              <a:rPr lang="en-US" altLang="ja-JP" sz="2400" dirty="0" smtClean="0">
                <a:latin typeface="+mn-ea"/>
                <a:ea typeface="+mn-ea"/>
                <a:cs typeface="Segoe UI" panose="020B0502040204020203" pitchFamily="34" charset="0"/>
              </a:rPr>
              <a:t>	</a:t>
            </a:r>
            <a:r>
              <a:rPr lang="ja-JP" altLang="en-US" sz="2400" dirty="0" smtClean="0">
                <a:latin typeface="+mn-ea"/>
                <a:ea typeface="+mn-ea"/>
                <a:cs typeface="Segoe UI" panose="020B0502040204020203" pitchFamily="34" charset="0"/>
              </a:rPr>
              <a:t>　　　　</a:t>
            </a:r>
            <a:r>
              <a:rPr lang="ja-JP" altLang="en-US" sz="2400" dirty="0">
                <a:latin typeface="+mn-ea"/>
                <a:ea typeface="+mn-ea"/>
                <a:cs typeface="Segoe UI" panose="020B0502040204020203" pitchFamily="34" charset="0"/>
              </a:rPr>
              <a:t>　</a:t>
            </a:r>
            <a:r>
              <a:rPr lang="ja-JP" altLang="en-US" sz="2400" dirty="0" smtClean="0">
                <a:latin typeface="+mn-ea"/>
                <a:ea typeface="+mn-ea"/>
                <a:cs typeface="Segoe UI" panose="020B0502040204020203" pitchFamily="34" charset="0"/>
              </a:rPr>
              <a:t>　　 </a:t>
            </a:r>
            <a:endParaRPr lang="en-US" altLang="ja-JP" sz="2400" dirty="0" smtClean="0">
              <a:latin typeface="+mn-ea"/>
              <a:ea typeface="+mn-ea"/>
              <a:cs typeface="Segoe UI" panose="020B0502040204020203" pitchFamily="34" charset="0"/>
            </a:endParaRPr>
          </a:p>
          <a:p>
            <a:pPr marL="514350" indent="-514350">
              <a:buClrTx/>
              <a:buFont typeface="+mj-lt"/>
              <a:buAutoNum type="arabicPeriod"/>
            </a:pPr>
            <a:r>
              <a:rPr lang="ja-JP" altLang="en-US" sz="2400" dirty="0" smtClean="0">
                <a:latin typeface="+mn-ea"/>
                <a:cs typeface="Segoe UI" panose="020B0502040204020203" pitchFamily="34" charset="0"/>
              </a:rPr>
              <a:t>トレイ</a:t>
            </a:r>
            <a:r>
              <a:rPr lang="ja-JP" altLang="en-US" sz="2400" dirty="0">
                <a:latin typeface="+mn-ea"/>
                <a:cs typeface="Segoe UI" panose="020B0502040204020203" pitchFamily="34" charset="0"/>
              </a:rPr>
              <a:t>刻印表示の</a:t>
            </a:r>
            <a:r>
              <a:rPr lang="ja-JP" altLang="en-US" sz="2400" dirty="0" smtClean="0">
                <a:latin typeface="+mn-ea"/>
                <a:cs typeface="Segoe UI" panose="020B0502040204020203" pitchFamily="34" charset="0"/>
              </a:rPr>
              <a:t>変更</a:t>
            </a:r>
            <a:r>
              <a:rPr lang="en-US" altLang="ja-JP" sz="2400" dirty="0">
                <a:latin typeface="+mn-ea"/>
                <a:ea typeface="+mn-ea"/>
                <a:cs typeface="Segoe UI" panose="020B0502040204020203" pitchFamily="34" charset="0"/>
              </a:rPr>
              <a:t>			</a:t>
            </a:r>
            <a:r>
              <a:rPr lang="en-US" altLang="ja-JP" sz="2400" dirty="0" smtClean="0">
                <a:latin typeface="+mn-ea"/>
                <a:ea typeface="+mn-ea"/>
                <a:cs typeface="Segoe UI" panose="020B0502040204020203" pitchFamily="34" charset="0"/>
              </a:rPr>
              <a:t>               </a:t>
            </a:r>
          </a:p>
          <a:p>
            <a:pPr marL="457200" indent="-457200">
              <a:buClrTx/>
              <a:buFont typeface="+mj-lt"/>
              <a:buAutoNum type="arabicPeriod"/>
            </a:pPr>
            <a:r>
              <a:rPr lang="en-US" altLang="ja-JP" sz="2400" dirty="0" smtClean="0">
                <a:cs typeface="Arial" charset="0"/>
              </a:rPr>
              <a:t>AL</a:t>
            </a:r>
            <a:r>
              <a:rPr lang="ja-JP" altLang="en-US" sz="2400" dirty="0">
                <a:cs typeface="Arial" charset="0"/>
              </a:rPr>
              <a:t>袋の表示</a:t>
            </a:r>
            <a:r>
              <a:rPr lang="ja-JP" altLang="en-US" sz="2400" dirty="0" smtClean="0">
                <a:cs typeface="Arial" charset="0"/>
              </a:rPr>
              <a:t>変更　                </a:t>
            </a:r>
            <a:r>
              <a:rPr lang="en-US" altLang="ja-JP" sz="2400" dirty="0" smtClean="0">
                <a:cs typeface="Arial" charset="0"/>
              </a:rPr>
              <a:t>                         </a:t>
            </a:r>
          </a:p>
          <a:p>
            <a:pPr marL="457200" indent="-457200">
              <a:buClrTx/>
              <a:buFont typeface="+mj-lt"/>
              <a:buAutoNum type="arabicPeriod"/>
            </a:pPr>
            <a:r>
              <a:rPr lang="ja-JP" altLang="en-US" sz="2400" dirty="0" smtClean="0">
                <a:latin typeface="+mn-ea"/>
                <a:cs typeface="Segoe UI" panose="020B0502040204020203" pitchFamily="34" charset="0"/>
              </a:rPr>
              <a:t>内装箱</a:t>
            </a:r>
            <a:r>
              <a:rPr lang="ja-JP" altLang="en-US" sz="2400" dirty="0">
                <a:latin typeface="+mn-ea"/>
                <a:cs typeface="Segoe UI" panose="020B0502040204020203" pitchFamily="34" charset="0"/>
              </a:rPr>
              <a:t>の表示</a:t>
            </a:r>
            <a:r>
              <a:rPr lang="ja-JP" altLang="en-US" sz="2400" dirty="0" smtClean="0">
                <a:latin typeface="+mn-ea"/>
                <a:cs typeface="Segoe UI" panose="020B0502040204020203" pitchFamily="34" charset="0"/>
              </a:rPr>
              <a:t>変更 </a:t>
            </a:r>
            <a:r>
              <a:rPr lang="en-US" altLang="ja-JP" sz="2400" dirty="0" smtClean="0">
                <a:latin typeface="+mn-ea"/>
                <a:cs typeface="Segoe UI" panose="020B0502040204020203" pitchFamily="34" charset="0"/>
              </a:rPr>
              <a:t>(</a:t>
            </a:r>
            <a:r>
              <a:rPr lang="ja-JP" altLang="en-US" sz="2400" dirty="0" smtClean="0">
                <a:latin typeface="+mn-ea"/>
                <a:cs typeface="Segoe UI" panose="020B0502040204020203" pitchFamily="34" charset="0"/>
              </a:rPr>
              <a:t>例</a:t>
            </a:r>
            <a:r>
              <a:rPr lang="ja-JP" altLang="en-US" sz="2400" dirty="0">
                <a:latin typeface="+mn-ea"/>
                <a:cs typeface="Segoe UI" panose="020B0502040204020203" pitchFamily="34" charset="0"/>
              </a:rPr>
              <a:t>：</a:t>
            </a:r>
            <a:r>
              <a:rPr lang="ja-JP" altLang="en-US" sz="2400" dirty="0" smtClean="0">
                <a:latin typeface="+mn-ea"/>
                <a:cs typeface="Segoe UI" panose="020B0502040204020203" pitchFamily="34" charset="0"/>
              </a:rPr>
              <a:t>トレイ</a:t>
            </a:r>
            <a:r>
              <a:rPr lang="en-US" altLang="ja-JP" sz="2400" dirty="0" smtClean="0">
                <a:latin typeface="+mn-ea"/>
                <a:cs typeface="Segoe UI" panose="020B0502040204020203" pitchFamily="34" charset="0"/>
              </a:rPr>
              <a:t>,</a:t>
            </a:r>
            <a:r>
              <a:rPr lang="ja-JP" altLang="en-US" sz="2400" dirty="0" smtClean="0">
                <a:latin typeface="+mn-ea"/>
                <a:cs typeface="Segoe UI" panose="020B0502040204020203" pitchFamily="34" charset="0"/>
              </a:rPr>
              <a:t>テープ</a:t>
            </a:r>
            <a:r>
              <a:rPr lang="en-US" altLang="ja-JP" sz="2400" dirty="0" smtClean="0">
                <a:latin typeface="+mn-ea"/>
                <a:cs typeface="Segoe UI" panose="020B0502040204020203" pitchFamily="34" charset="0"/>
              </a:rPr>
              <a:t>) </a:t>
            </a:r>
            <a:r>
              <a:rPr lang="ja-JP" altLang="en-US" sz="2400" dirty="0" smtClean="0">
                <a:latin typeface="+mn-ea"/>
                <a:cs typeface="Segoe UI" panose="020B0502040204020203" pitchFamily="34" charset="0"/>
              </a:rPr>
              <a:t>　　　　        </a:t>
            </a:r>
            <a:endParaRPr lang="en-US" altLang="ja-JP" sz="2400" dirty="0" smtClean="0">
              <a:latin typeface="+mn-ea"/>
              <a:ea typeface="+mn-ea"/>
              <a:cs typeface="Segoe UI" panose="020B0502040204020203" pitchFamily="34" charset="0"/>
            </a:endParaRPr>
          </a:p>
          <a:p>
            <a:pPr marL="457200" indent="-457200">
              <a:buClrTx/>
              <a:buFont typeface="+mj-lt"/>
              <a:buAutoNum type="arabicPeriod"/>
            </a:pPr>
            <a:r>
              <a:rPr lang="ja-JP" altLang="en-US" sz="2400" dirty="0" smtClean="0">
                <a:cs typeface="Arial" charset="0"/>
              </a:rPr>
              <a:t>外装箱</a:t>
            </a:r>
            <a:r>
              <a:rPr lang="ja-JP" altLang="en-US" sz="2400" dirty="0">
                <a:cs typeface="Arial" charset="0"/>
              </a:rPr>
              <a:t>の表示</a:t>
            </a:r>
            <a:r>
              <a:rPr lang="ja-JP" altLang="en-US" sz="2400" dirty="0" smtClean="0">
                <a:cs typeface="Arial" charset="0"/>
              </a:rPr>
              <a:t>変更　                                       </a:t>
            </a:r>
            <a:endParaRPr lang="en-US" altLang="ja-JP" sz="2400" dirty="0" smtClean="0">
              <a:cs typeface="Arial" charset="0"/>
            </a:endParaRPr>
          </a:p>
          <a:p>
            <a:pPr marL="457200" indent="-457200">
              <a:buClrTx/>
              <a:buFont typeface="+mj-lt"/>
              <a:buAutoNum type="arabicPeriod"/>
            </a:pPr>
            <a:r>
              <a:rPr lang="ja-JP" altLang="en-US" sz="2400" dirty="0" smtClean="0">
                <a:cs typeface="Arial" charset="0"/>
              </a:rPr>
              <a:t>外装箱ラベルの受注者欄表示変更（追加検討</a:t>
            </a:r>
            <a:r>
              <a:rPr lang="en-US" altLang="ja-JP" sz="2400" dirty="0" smtClean="0">
                <a:cs typeface="Arial" charset="0"/>
              </a:rPr>
              <a:t>)  </a:t>
            </a:r>
            <a:r>
              <a:rPr lang="ja-JP" altLang="en-US" sz="2400" dirty="0" smtClean="0">
                <a:cs typeface="Arial" charset="0"/>
              </a:rPr>
              <a:t>    </a:t>
            </a:r>
            <a:endParaRPr lang="en-US" altLang="ja-JP" sz="2400" dirty="0" smtClean="0">
              <a:cs typeface="Arial" charset="0"/>
            </a:endParaRPr>
          </a:p>
          <a:p>
            <a:pPr marL="457200" indent="-457200">
              <a:buClrTx/>
              <a:buFont typeface="+mj-lt"/>
              <a:buAutoNum type="arabicPeriod"/>
            </a:pPr>
            <a:r>
              <a:rPr lang="ja-JP" altLang="en-US" sz="2400" dirty="0" smtClean="0">
                <a:latin typeface="+mn-ea"/>
                <a:cs typeface="Segoe UI" panose="020B0502040204020203" pitchFamily="34" charset="0"/>
              </a:rPr>
              <a:t>ウェーハ出荷品　　　　　　　　</a:t>
            </a:r>
            <a:r>
              <a:rPr lang="ja-JP" altLang="en-US" sz="2400" dirty="0">
                <a:latin typeface="+mn-ea"/>
                <a:cs typeface="Segoe UI" panose="020B0502040204020203" pitchFamily="34" charset="0"/>
              </a:rPr>
              <a:t>　　　　　</a:t>
            </a:r>
            <a:r>
              <a:rPr lang="en-US" altLang="ja-JP" sz="2400" dirty="0">
                <a:latin typeface="+mn-ea"/>
                <a:cs typeface="Segoe UI" panose="020B0502040204020203" pitchFamily="34" charset="0"/>
              </a:rPr>
              <a:t>	</a:t>
            </a:r>
            <a:r>
              <a:rPr lang="ja-JP" altLang="en-US" sz="2400" dirty="0">
                <a:latin typeface="+mn-ea"/>
                <a:cs typeface="Segoe UI" panose="020B0502040204020203" pitchFamily="34" charset="0"/>
              </a:rPr>
              <a:t>　　　　　</a:t>
            </a:r>
            <a:r>
              <a:rPr lang="ja-JP" altLang="en-US" sz="2400" dirty="0" smtClean="0">
                <a:latin typeface="+mn-ea"/>
                <a:cs typeface="Segoe UI" panose="020B0502040204020203" pitchFamily="34" charset="0"/>
              </a:rPr>
              <a:t>  </a:t>
            </a:r>
            <a:r>
              <a:rPr lang="ja-JP" altLang="en-US" sz="2400" dirty="0">
                <a:latin typeface="+mn-ea"/>
                <a:cs typeface="Segoe UI" panose="020B0502040204020203" pitchFamily="34" charset="0"/>
              </a:rPr>
              <a:t>　</a:t>
            </a:r>
            <a:r>
              <a:rPr lang="ja-JP" altLang="en-US" sz="2400" dirty="0" smtClean="0">
                <a:latin typeface="+mn-ea"/>
                <a:cs typeface="Segoe UI" panose="020B0502040204020203" pitchFamily="34" charset="0"/>
              </a:rPr>
              <a:t> </a:t>
            </a:r>
            <a:endParaRPr lang="en-US" altLang="ja-JP" sz="2400" dirty="0" smtClean="0">
              <a:latin typeface="+mn-ea"/>
              <a:cs typeface="Segoe UI" panose="020B0502040204020203" pitchFamily="34" charset="0"/>
            </a:endParaRPr>
          </a:p>
          <a:p>
            <a:pPr marL="457200" indent="-457200">
              <a:buClrTx/>
              <a:buFont typeface="+mj-lt"/>
              <a:buAutoNum type="arabicPeriod"/>
            </a:pPr>
            <a:r>
              <a:rPr lang="ja-JP" altLang="en-US" sz="2400" dirty="0" smtClean="0">
                <a:latin typeface="+mn-ea"/>
                <a:cs typeface="Segoe UI" panose="020B0502040204020203" pitchFamily="34" charset="0"/>
              </a:rPr>
              <a:t>チップ出荷品　　　　　　　　　　</a:t>
            </a:r>
            <a:r>
              <a:rPr lang="ja-JP" altLang="en-US" sz="2400" dirty="0">
                <a:latin typeface="+mn-ea"/>
                <a:cs typeface="Segoe UI" panose="020B0502040204020203" pitchFamily="34" charset="0"/>
              </a:rPr>
              <a:t>　　　　　</a:t>
            </a:r>
            <a:r>
              <a:rPr lang="en-US" altLang="ja-JP" sz="2400" dirty="0">
                <a:latin typeface="+mn-ea"/>
                <a:cs typeface="Segoe UI" panose="020B0502040204020203" pitchFamily="34" charset="0"/>
              </a:rPr>
              <a:t>	</a:t>
            </a:r>
            <a:r>
              <a:rPr lang="ja-JP" altLang="en-US" sz="2400" dirty="0">
                <a:latin typeface="+mn-ea"/>
                <a:cs typeface="Segoe UI" panose="020B0502040204020203" pitchFamily="34" charset="0"/>
              </a:rPr>
              <a:t>　　　　　　</a:t>
            </a:r>
            <a:r>
              <a:rPr lang="ja-JP" altLang="en-US" sz="2400" dirty="0" smtClean="0">
                <a:latin typeface="+mn-ea"/>
                <a:cs typeface="Segoe UI" panose="020B0502040204020203" pitchFamily="34" charset="0"/>
              </a:rPr>
              <a:t> </a:t>
            </a:r>
            <a:r>
              <a:rPr lang="ja-JP" altLang="en-US" sz="2400" dirty="0">
                <a:latin typeface="+mn-ea"/>
                <a:cs typeface="Segoe UI" panose="020B0502040204020203" pitchFamily="34" charset="0"/>
              </a:rPr>
              <a:t>　</a:t>
            </a:r>
            <a:endParaRPr lang="en-US" altLang="ja-JP" sz="2400" dirty="0" smtClean="0">
              <a:latin typeface="+mn-ea"/>
              <a:cs typeface="Segoe UI" panose="020B0502040204020203" pitchFamily="34" charset="0"/>
            </a:endParaRPr>
          </a:p>
          <a:p>
            <a:pPr marL="457200" indent="-457200">
              <a:buClrTx/>
              <a:buFont typeface="+mj-lt"/>
              <a:buAutoNum type="arabicPeriod"/>
            </a:pPr>
            <a:r>
              <a:rPr lang="ja-JP" altLang="en-US" sz="2400" dirty="0" smtClean="0">
                <a:latin typeface="+mn-ea"/>
                <a:cs typeface="Arial" charset="0"/>
              </a:rPr>
              <a:t> </a:t>
            </a:r>
            <a:r>
              <a:rPr lang="ja-JP" altLang="en-US" sz="2400" dirty="0" smtClean="0">
                <a:latin typeface="+mn-ea"/>
                <a:ea typeface="+mn-ea"/>
                <a:cs typeface="Arial" charset="0"/>
              </a:rPr>
              <a:t>スケジュール　　　　　　　　　　　　　　　　　　　　　　　　　</a:t>
            </a:r>
            <a:r>
              <a:rPr lang="ja-JP" altLang="en-US" sz="2400" dirty="0">
                <a:cs typeface="Arial" charset="0"/>
              </a:rPr>
              <a:t>　</a:t>
            </a:r>
            <a:r>
              <a:rPr lang="ja-JP" altLang="en-US" sz="2400" dirty="0" smtClean="0">
                <a:cs typeface="Arial" charset="0"/>
              </a:rPr>
              <a:t>　　　　　　</a:t>
            </a:r>
            <a:r>
              <a:rPr lang="ja-JP" altLang="en-US" sz="2400" dirty="0" smtClean="0">
                <a:solidFill>
                  <a:srgbClr val="00B050"/>
                </a:solidFill>
                <a:cs typeface="Arial" charset="0"/>
              </a:rPr>
              <a:t>                                     </a:t>
            </a:r>
            <a:endParaRPr lang="en-US" altLang="ja-JP" sz="2400" dirty="0" smtClean="0">
              <a:latin typeface="+mn-ea"/>
              <a:ea typeface="+mn-ea"/>
              <a:cs typeface="Segoe UI" panose="020B0502040204020203" pitchFamily="34" charset="0"/>
            </a:endParaRPr>
          </a:p>
          <a:p>
            <a:pPr marL="0" indent="0">
              <a:buClrTx/>
              <a:buNone/>
            </a:pPr>
            <a:endParaRPr kumimoji="1" lang="ja-JP" altLang="en-US" sz="2400" dirty="0">
              <a:latin typeface="+mn-ea"/>
              <a:ea typeface="+mn-ea"/>
            </a:endParaRPr>
          </a:p>
        </p:txBody>
      </p:sp>
      <p:sp>
        <p:nvSpPr>
          <p:cNvPr id="5" name="タイトル 4"/>
          <p:cNvSpPr>
            <a:spLocks noGrp="1"/>
          </p:cNvSpPr>
          <p:nvPr>
            <p:ph type="title"/>
          </p:nvPr>
        </p:nvSpPr>
        <p:spPr/>
        <p:txBody>
          <a:bodyPr/>
          <a:lstStyle/>
          <a:p>
            <a:r>
              <a:rPr kumimoji="1" lang="ja-JP" altLang="en-US" dirty="0" smtClean="0"/>
              <a:t>内容</a:t>
            </a:r>
            <a:endParaRPr kumimoji="1" lang="ja-JP" altLang="en-US" dirty="0"/>
          </a:p>
        </p:txBody>
      </p:sp>
    </p:spTree>
    <p:extLst>
      <p:ext uri="{BB962C8B-B14F-4D97-AF65-F5344CB8AC3E}">
        <p14:creationId xmlns:p14="http://schemas.microsoft.com/office/powerpoint/2010/main" val="4065109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p:cNvSpPr>
            <a:spLocks noGrp="1"/>
          </p:cNvSpPr>
          <p:nvPr>
            <p:ph idx="1"/>
          </p:nvPr>
        </p:nvSpPr>
        <p:spPr>
          <a:xfrm>
            <a:off x="168275" y="764704"/>
            <a:ext cx="8786813" cy="5688632"/>
          </a:xfrm>
        </p:spPr>
        <p:txBody>
          <a:bodyPr/>
          <a:lstStyle/>
          <a:p>
            <a:pPr marL="0" indent="0">
              <a:buClrTx/>
              <a:buNone/>
            </a:pPr>
            <a:r>
              <a:rPr kumimoji="1" lang="en-US" altLang="ja-JP" sz="2400" dirty="0" smtClean="0">
                <a:latin typeface="+mn-ea"/>
                <a:ea typeface="+mn-ea"/>
              </a:rPr>
              <a:t>【</a:t>
            </a:r>
            <a:r>
              <a:rPr kumimoji="1" lang="ja-JP" altLang="en-US" sz="2400" dirty="0" smtClean="0">
                <a:latin typeface="+mn-ea"/>
                <a:ea typeface="+mn-ea"/>
              </a:rPr>
              <a:t>目的</a:t>
            </a:r>
            <a:r>
              <a:rPr kumimoji="1" lang="en-US" altLang="ja-JP" sz="2400" dirty="0" smtClean="0">
                <a:latin typeface="+mn-ea"/>
                <a:ea typeface="+mn-ea"/>
              </a:rPr>
              <a:t>】</a:t>
            </a:r>
          </a:p>
          <a:p>
            <a:pPr marL="0" indent="0">
              <a:buClrTx/>
              <a:buNone/>
            </a:pPr>
            <a:r>
              <a:rPr kumimoji="1" lang="ja-JP" altLang="en-US" sz="2400" dirty="0" smtClean="0">
                <a:latin typeface="+mn-ea"/>
                <a:ea typeface="+mn-ea"/>
              </a:rPr>
              <a:t>　株式会社ソシオネクストの設立に伴い、</a:t>
            </a:r>
            <a:r>
              <a:rPr kumimoji="1" lang="en-US" altLang="ja-JP" sz="2400" dirty="0" smtClean="0">
                <a:latin typeface="+mn-ea"/>
                <a:ea typeface="+mn-ea"/>
              </a:rPr>
              <a:t>2015</a:t>
            </a:r>
            <a:r>
              <a:rPr kumimoji="1" lang="ja-JP" altLang="en-US" sz="2400" dirty="0" smtClean="0">
                <a:latin typeface="+mn-ea"/>
                <a:ea typeface="+mn-ea"/>
              </a:rPr>
              <a:t>年</a:t>
            </a:r>
            <a:r>
              <a:rPr kumimoji="1" lang="en-US" altLang="ja-JP" sz="2400" dirty="0" smtClean="0">
                <a:latin typeface="+mn-ea"/>
                <a:ea typeface="+mn-ea"/>
              </a:rPr>
              <a:t>9</a:t>
            </a:r>
            <a:r>
              <a:rPr kumimoji="1" lang="ja-JP" altLang="en-US" sz="2400" dirty="0" smtClean="0">
                <a:latin typeface="+mn-ea"/>
                <a:ea typeface="+mn-ea"/>
              </a:rPr>
              <a:t>月</a:t>
            </a:r>
            <a:r>
              <a:rPr kumimoji="1" lang="en-US" altLang="ja-JP" sz="2400" dirty="0" smtClean="0">
                <a:latin typeface="+mn-ea"/>
                <a:ea typeface="+mn-ea"/>
              </a:rPr>
              <a:t>1</a:t>
            </a:r>
            <a:r>
              <a:rPr kumimoji="1" lang="ja-JP" altLang="en-US" sz="2400" dirty="0" smtClean="0">
                <a:latin typeface="+mn-ea"/>
                <a:ea typeface="+mn-ea"/>
              </a:rPr>
              <a:t>日から製品の</a:t>
            </a:r>
            <a:endParaRPr kumimoji="1" lang="en-US" altLang="ja-JP" sz="2400" dirty="0" smtClean="0">
              <a:latin typeface="+mn-ea"/>
              <a:ea typeface="+mn-ea"/>
            </a:endParaRPr>
          </a:p>
          <a:p>
            <a:pPr marL="0" indent="0">
              <a:buClrTx/>
              <a:buNone/>
            </a:pPr>
            <a:r>
              <a:rPr lang="ja-JP" altLang="en-US" sz="2400" dirty="0">
                <a:latin typeface="+mn-ea"/>
                <a:ea typeface="+mn-ea"/>
              </a:rPr>
              <a:t>　</a:t>
            </a:r>
            <a:r>
              <a:rPr kumimoji="1" lang="ja-JP" altLang="en-US" sz="2400" dirty="0" smtClean="0">
                <a:latin typeface="+mn-ea"/>
                <a:ea typeface="+mn-ea"/>
              </a:rPr>
              <a:t>梱包材料に</a:t>
            </a:r>
            <a:r>
              <a:rPr lang="ja-JP" altLang="en-US" sz="2400" dirty="0" smtClean="0">
                <a:latin typeface="+mn-ea"/>
                <a:ea typeface="+mn-ea"/>
              </a:rPr>
              <a:t>印字</a:t>
            </a:r>
            <a:r>
              <a:rPr lang="ja-JP" altLang="en-US" sz="2400" dirty="0">
                <a:latin typeface="+mn-ea"/>
                <a:ea typeface="+mn-ea"/>
              </a:rPr>
              <a:t>されて</a:t>
            </a:r>
            <a:r>
              <a:rPr lang="ja-JP" altLang="en-US" sz="2400" dirty="0" smtClean="0">
                <a:latin typeface="+mn-ea"/>
                <a:ea typeface="+mn-ea"/>
              </a:rPr>
              <a:t>いる</a:t>
            </a:r>
            <a:r>
              <a:rPr kumimoji="1" lang="ja-JP" altLang="en-US" sz="2400" dirty="0" smtClean="0">
                <a:latin typeface="+mn-ea"/>
                <a:ea typeface="+mn-ea"/>
              </a:rPr>
              <a:t>富士通表記を変更し、新梱包仕様へ</a:t>
            </a:r>
            <a:endParaRPr kumimoji="1" lang="en-US" altLang="ja-JP" sz="2400" dirty="0" smtClean="0">
              <a:latin typeface="+mn-ea"/>
              <a:ea typeface="+mn-ea"/>
            </a:endParaRPr>
          </a:p>
          <a:p>
            <a:pPr marL="0" indent="0">
              <a:buClrTx/>
              <a:buNone/>
            </a:pPr>
            <a:r>
              <a:rPr lang="ja-JP" altLang="en-US" sz="2400" dirty="0" smtClean="0">
                <a:latin typeface="+mn-ea"/>
                <a:ea typeface="+mn-ea"/>
              </a:rPr>
              <a:t>  変更致します。</a:t>
            </a:r>
            <a:endParaRPr lang="en-US" altLang="ja-JP" sz="2400" dirty="0" smtClean="0">
              <a:latin typeface="+mn-ea"/>
              <a:ea typeface="+mn-ea"/>
            </a:endParaRPr>
          </a:p>
          <a:p>
            <a:pPr marL="0" indent="0">
              <a:buClrTx/>
              <a:buNone/>
            </a:pPr>
            <a:endParaRPr lang="en-US" altLang="ja-JP" sz="2400" dirty="0" smtClean="0">
              <a:latin typeface="+mn-ea"/>
              <a:ea typeface="+mn-ea"/>
            </a:endParaRPr>
          </a:p>
          <a:p>
            <a:pPr marL="0" indent="0">
              <a:buClrTx/>
              <a:buNone/>
            </a:pPr>
            <a:r>
              <a:rPr lang="en-US" altLang="ja-JP" sz="2400" dirty="0" smtClean="0">
                <a:latin typeface="+mn-ea"/>
                <a:ea typeface="+mn-ea"/>
              </a:rPr>
              <a:t>【</a:t>
            </a:r>
            <a:r>
              <a:rPr lang="ja-JP" altLang="en-US" sz="2400" dirty="0" smtClean="0">
                <a:latin typeface="+mn-ea"/>
                <a:ea typeface="+mn-ea"/>
              </a:rPr>
              <a:t>対象</a:t>
            </a:r>
            <a:r>
              <a:rPr lang="en-US" altLang="ja-JP" sz="2400" dirty="0" smtClean="0">
                <a:latin typeface="+mn-ea"/>
                <a:ea typeface="+mn-ea"/>
              </a:rPr>
              <a:t>】</a:t>
            </a:r>
          </a:p>
          <a:p>
            <a:pPr marL="0" indent="0">
              <a:buClrTx/>
              <a:buNone/>
            </a:pPr>
            <a:r>
              <a:rPr lang="ja-JP" altLang="en-US" sz="2400" dirty="0" smtClean="0">
                <a:latin typeface="+mn-ea"/>
                <a:ea typeface="+mn-ea"/>
              </a:rPr>
              <a:t>　旧富士通セミコンダクター（</a:t>
            </a:r>
            <a:r>
              <a:rPr lang="en-US" altLang="ja-JP" sz="2400" dirty="0" smtClean="0">
                <a:latin typeface="+mn-ea"/>
                <a:ea typeface="+mn-ea"/>
              </a:rPr>
              <a:t>FSL</a:t>
            </a:r>
            <a:r>
              <a:rPr lang="ja-JP" altLang="en-US" sz="2400" dirty="0" smtClean="0">
                <a:latin typeface="+mn-ea"/>
                <a:ea typeface="+mn-ea"/>
              </a:rPr>
              <a:t>）製品（弊社品番</a:t>
            </a:r>
            <a:r>
              <a:rPr lang="en-US" altLang="ja-JP" sz="2400" dirty="0" err="1" smtClean="0">
                <a:latin typeface="+mn-ea"/>
                <a:ea typeface="+mn-ea"/>
              </a:rPr>
              <a:t>MBxxxx</a:t>
            </a:r>
            <a:r>
              <a:rPr lang="ja-JP" altLang="en-US" sz="2400" dirty="0" smtClean="0">
                <a:latin typeface="+mn-ea"/>
                <a:ea typeface="+mn-ea"/>
              </a:rPr>
              <a:t>）</a:t>
            </a:r>
            <a:endParaRPr lang="en-US" altLang="ja-JP" sz="2400" dirty="0" smtClean="0">
              <a:latin typeface="+mn-ea"/>
              <a:ea typeface="+mn-ea"/>
            </a:endParaRPr>
          </a:p>
          <a:p>
            <a:pPr marL="0" indent="0">
              <a:buClrTx/>
              <a:buNone/>
            </a:pPr>
            <a:r>
              <a:rPr lang="en-US" altLang="ja-JP" sz="2400" dirty="0" smtClean="0">
                <a:latin typeface="+mn-ea"/>
                <a:ea typeface="+mn-ea"/>
              </a:rPr>
              <a:t>  </a:t>
            </a:r>
            <a:r>
              <a:rPr lang="ja-JP" altLang="en-US" sz="2400" dirty="0" smtClean="0">
                <a:latin typeface="+mn-ea"/>
                <a:ea typeface="+mn-ea"/>
              </a:rPr>
              <a:t>全製品</a:t>
            </a:r>
            <a:endParaRPr lang="en-US" altLang="ja-JP" sz="2400" dirty="0" smtClean="0">
              <a:latin typeface="+mn-ea"/>
              <a:ea typeface="+mn-ea"/>
            </a:endParaRPr>
          </a:p>
          <a:p>
            <a:pPr marL="0" indent="0">
              <a:buClrTx/>
              <a:buNone/>
            </a:pPr>
            <a:r>
              <a:rPr lang="ja-JP" altLang="en-US" sz="2400" dirty="0" smtClean="0">
                <a:latin typeface="+mn-ea"/>
                <a:ea typeface="+mn-ea"/>
              </a:rPr>
              <a:t>（トレイ・</a:t>
            </a:r>
            <a:r>
              <a:rPr lang="en-US" altLang="ja-JP" sz="2400" dirty="0" smtClean="0">
                <a:latin typeface="+mn-ea"/>
                <a:ea typeface="+mn-ea"/>
              </a:rPr>
              <a:t>AL</a:t>
            </a:r>
            <a:r>
              <a:rPr lang="ja-JP" altLang="en-US" sz="2400" dirty="0" smtClean="0">
                <a:latin typeface="+mn-ea"/>
                <a:ea typeface="+mn-ea"/>
              </a:rPr>
              <a:t>ラミネート・化粧箱・伝票・ラベル・外装箱）</a:t>
            </a:r>
            <a:endParaRPr lang="en-US" altLang="ja-JP" sz="2400" dirty="0" smtClean="0">
              <a:latin typeface="+mn-ea"/>
              <a:ea typeface="+mn-ea"/>
            </a:endParaRPr>
          </a:p>
          <a:p>
            <a:pPr marL="0" indent="0">
              <a:buClrTx/>
              <a:buNone/>
            </a:pPr>
            <a:endParaRPr lang="en-US" altLang="ja-JP" sz="2400" dirty="0">
              <a:latin typeface="+mn-ea"/>
              <a:ea typeface="+mn-ea"/>
            </a:endParaRPr>
          </a:p>
          <a:p>
            <a:pPr marL="0" indent="0">
              <a:buClrTx/>
              <a:buNone/>
            </a:pPr>
            <a:r>
              <a:rPr lang="ja-JP" altLang="en-US" sz="2400" dirty="0" smtClean="0">
                <a:latin typeface="+mn-ea"/>
                <a:ea typeface="+mn-ea"/>
              </a:rPr>
              <a:t>　</a:t>
            </a:r>
            <a:r>
              <a:rPr lang="en-US" altLang="ja-JP" sz="2400" dirty="0" smtClean="0">
                <a:latin typeface="+mn-ea"/>
                <a:ea typeface="+mn-ea"/>
              </a:rPr>
              <a:t>※</a:t>
            </a:r>
            <a:r>
              <a:rPr lang="ja-JP" altLang="en-US" sz="2400" dirty="0">
                <a:latin typeface="+mn-ea"/>
                <a:ea typeface="+mn-ea"/>
              </a:rPr>
              <a:t>なお</a:t>
            </a:r>
            <a:r>
              <a:rPr lang="ja-JP" altLang="en-US" sz="2400" dirty="0" smtClean="0">
                <a:latin typeface="+mn-ea"/>
                <a:ea typeface="+mn-ea"/>
              </a:rPr>
              <a:t>、梱包の一部外観の変更となりますが、納入仕様書にある</a:t>
            </a:r>
            <a:endParaRPr lang="en-US" altLang="ja-JP" sz="2400" dirty="0" smtClean="0">
              <a:latin typeface="+mn-ea"/>
              <a:ea typeface="+mn-ea"/>
            </a:endParaRPr>
          </a:p>
          <a:p>
            <a:pPr marL="0" indent="0">
              <a:buClrTx/>
              <a:buNone/>
            </a:pPr>
            <a:r>
              <a:rPr kumimoji="1" lang="ja-JP" altLang="en-US" sz="2400" dirty="0">
                <a:latin typeface="+mn-ea"/>
                <a:ea typeface="+mn-ea"/>
              </a:rPr>
              <a:t>　</a:t>
            </a:r>
            <a:r>
              <a:rPr kumimoji="1" lang="ja-JP" altLang="en-US" sz="2400" dirty="0" smtClean="0">
                <a:latin typeface="+mn-ea"/>
                <a:ea typeface="+mn-ea"/>
              </a:rPr>
              <a:t>　　梱包仕様に記載された内容に変更が無いため、基本</a:t>
            </a:r>
            <a:endParaRPr kumimoji="1" lang="en-US" altLang="ja-JP" sz="2400" dirty="0" smtClean="0">
              <a:latin typeface="+mn-ea"/>
              <a:ea typeface="+mn-ea"/>
            </a:endParaRPr>
          </a:p>
          <a:p>
            <a:pPr marL="0" indent="0">
              <a:buClrTx/>
              <a:buNone/>
            </a:pPr>
            <a:r>
              <a:rPr lang="ja-JP" altLang="en-US" sz="2400" dirty="0">
                <a:latin typeface="+mn-ea"/>
                <a:ea typeface="+mn-ea"/>
              </a:rPr>
              <a:t>　</a:t>
            </a:r>
            <a:r>
              <a:rPr lang="ja-JP" altLang="en-US" sz="2400" dirty="0" smtClean="0">
                <a:latin typeface="+mn-ea"/>
                <a:ea typeface="+mn-ea"/>
              </a:rPr>
              <a:t>　　取り交わし済みの納入仕様書の改版の必要はございません。</a:t>
            </a:r>
            <a:endParaRPr kumimoji="1" lang="ja-JP" altLang="en-US" sz="2400" dirty="0">
              <a:latin typeface="+mn-ea"/>
              <a:ea typeface="+mn-ea"/>
            </a:endParaRPr>
          </a:p>
        </p:txBody>
      </p:sp>
      <p:sp>
        <p:nvSpPr>
          <p:cNvPr id="5" name="タイトル 4"/>
          <p:cNvSpPr>
            <a:spLocks noGrp="1"/>
          </p:cNvSpPr>
          <p:nvPr>
            <p:ph type="title"/>
          </p:nvPr>
        </p:nvSpPr>
        <p:spPr/>
        <p:txBody>
          <a:bodyPr/>
          <a:lstStyle/>
          <a:p>
            <a:r>
              <a:rPr kumimoji="1" lang="en-US" altLang="ja-JP" dirty="0" smtClean="0"/>
              <a:t>1-1. </a:t>
            </a:r>
            <a:r>
              <a:rPr kumimoji="1" lang="ja-JP" altLang="en-US" dirty="0" smtClean="0"/>
              <a:t>梱包変更について</a:t>
            </a:r>
            <a:endParaRPr kumimoji="1" lang="ja-JP" altLang="en-US" dirty="0"/>
          </a:p>
        </p:txBody>
      </p:sp>
    </p:spTree>
    <p:extLst>
      <p:ext uri="{BB962C8B-B14F-4D97-AF65-F5344CB8AC3E}">
        <p14:creationId xmlns:p14="http://schemas.microsoft.com/office/powerpoint/2010/main" val="2446547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1-2. </a:t>
            </a:r>
            <a:r>
              <a:rPr kumimoji="1" lang="ja-JP" altLang="en-US" dirty="0" smtClean="0"/>
              <a:t>梱包変更について</a:t>
            </a:r>
            <a:endParaRPr kumimoji="1" lang="ja-JP" altLang="en-US" dirty="0"/>
          </a:p>
        </p:txBody>
      </p:sp>
      <p:graphicFrame>
        <p:nvGraphicFramePr>
          <p:cNvPr id="8" name="Group 68"/>
          <p:cNvGraphicFramePr>
            <a:graphicFrameLocks noGrp="1"/>
          </p:cNvGraphicFramePr>
          <p:nvPr>
            <p:extLst>
              <p:ext uri="{D42A27DB-BD31-4B8C-83A1-F6EECF244321}">
                <p14:modId xmlns:p14="http://schemas.microsoft.com/office/powerpoint/2010/main" val="1490583168"/>
              </p:ext>
            </p:extLst>
          </p:nvPr>
        </p:nvGraphicFramePr>
        <p:xfrm>
          <a:off x="467544" y="527789"/>
          <a:ext cx="8280400" cy="4926685"/>
        </p:xfrm>
        <a:graphic>
          <a:graphicData uri="http://schemas.openxmlformats.org/drawingml/2006/table">
            <a:tbl>
              <a:tblPr/>
              <a:tblGrid>
                <a:gridCol w="912778"/>
                <a:gridCol w="1115948"/>
                <a:gridCol w="1211311"/>
                <a:gridCol w="804914"/>
                <a:gridCol w="4235449"/>
              </a:tblGrid>
              <a:tr h="370106">
                <a:tc rowSpan="2">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大項目</a:t>
                      </a:r>
                    </a:p>
                  </a:txBody>
                  <a:tcPr marL="91436" marR="91436" marT="45711" marB="45711"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c rowSpan="2">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中項目</a:t>
                      </a:r>
                    </a:p>
                  </a:txBody>
                  <a:tcPr marL="91436" marR="91436" marT="45711" marB="45711"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c rowSpan="2">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小項目</a:t>
                      </a:r>
                    </a:p>
                  </a:txBody>
                  <a:tcPr marL="91436" marR="91436" marT="45711" marB="45711"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c gridSpan="2">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ソシオネクスト梱包仕様</a:t>
                      </a:r>
                    </a:p>
                  </a:txBody>
                  <a:tcPr marL="91436" marR="91436" marT="45711" marB="45711"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tc hMerge="1">
                  <a:txBody>
                    <a:bodyPr/>
                    <a:lstStyle/>
                    <a:p>
                      <a:endParaRPr kumimoji="1" lang="ja-JP" altLang="en-US"/>
                    </a:p>
                  </a:txBody>
                  <a:tcPr/>
                </a:tc>
              </a:tr>
              <a:tr h="64948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変化点</a:t>
                      </a:r>
                    </a:p>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有無</a:t>
                      </a: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変化点内容</a:t>
                      </a:r>
                    </a:p>
                  </a:txBody>
                  <a:tcPr marL="91436" marR="91436"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r>
              <a:tr h="622876">
                <a:tc rowSpan="5">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en-US" altLang="ja-JP"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4M</a:t>
                      </a: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関連</a:t>
                      </a:r>
                    </a:p>
                  </a:txBody>
                  <a:tcPr marL="91436" marR="91436" marT="45711" marB="45711"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人</a:t>
                      </a:r>
                      <a:b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br>
                      <a:r>
                        <a:rPr kumimoji="1" lang="en-US" altLang="ja-JP"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(Man)</a:t>
                      </a:r>
                    </a:p>
                  </a:txBody>
                  <a:tcPr marL="91436" marR="91436" marT="45711" marB="45711"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作業者</a:t>
                      </a: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無</a:t>
                      </a: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梱包作業者の変更はございません。</a:t>
                      </a:r>
                    </a:p>
                  </a:txBody>
                  <a:tcPr marL="91436" marR="91436"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622876">
                <a:tc vMerge="1">
                  <a:txBody>
                    <a:bodyPr/>
                    <a:lstStyle/>
                    <a:p>
                      <a:endParaRPr kumimoji="1" lang="ja-JP" altLang="en-US"/>
                    </a:p>
                  </a:txBody>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方法</a:t>
                      </a:r>
                      <a:b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br>
                      <a:r>
                        <a:rPr kumimoji="1" lang="en-US" altLang="ja-JP"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(Method)</a:t>
                      </a:r>
                    </a:p>
                  </a:txBody>
                  <a:tcPr marL="91436" marR="91436" marT="45711" marB="45711"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梱包方法</a:t>
                      </a: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base" latinLnBrk="0" hangingPunct="0">
                        <a:lnSpc>
                          <a:spcPct val="95000"/>
                        </a:lnSpc>
                        <a:spcBef>
                          <a:spcPct val="2000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無</a:t>
                      </a:r>
                      <a:endParaRPr kumimoji="1" lang="ja-JP" altLang="en-US" sz="1400" b="0" i="0" u="none" strike="noStrike" cap="none" normalizeH="0" baseline="0" dirty="0" smtClean="0">
                        <a:ln>
                          <a:noFill/>
                        </a:ln>
                        <a:solidFill>
                          <a:srgbClr val="FF33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0" fontAlgn="base"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梱包方法の変更はございません。</a:t>
                      </a:r>
                    </a:p>
                  </a:txBody>
                  <a:tcPr marL="91436" marR="91436"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80079">
                <a:tc vMerge="1">
                  <a:txBody>
                    <a:bodyPr/>
                    <a:lstStyle/>
                    <a:p>
                      <a:endParaRPr kumimoji="1" lang="ja-JP" altLang="en-US"/>
                    </a:p>
                  </a:txBody>
                  <a:tcPr/>
                </a:tc>
                <a:tc rowSpan="2">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材料</a:t>
                      </a:r>
                      <a:b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br>
                      <a:r>
                        <a:rPr kumimoji="1" lang="en-US" altLang="ja-JP"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(Material)</a:t>
                      </a:r>
                    </a:p>
                  </a:txBody>
                  <a:tcPr marL="91436" marR="91436" marT="45711" marB="45711"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梱包材料</a:t>
                      </a: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無</a:t>
                      </a:r>
                    </a:p>
                  </a:txBody>
                  <a:tcPr marL="91436" marR="91436" marT="45709" marB="45709"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dirty="0" smtClean="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梱包材料の変更はございません。</a:t>
                      </a:r>
                    </a:p>
                  </a:txBody>
                  <a:tcPr marL="91436" marR="91436" marT="45709" marB="457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380079">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表記</a:t>
                      </a: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smtClean="0">
                          <a:ln>
                            <a:noFill/>
                          </a:ln>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有</a:t>
                      </a:r>
                    </a:p>
                  </a:txBody>
                  <a:tcPr marL="91436" marR="91436" marT="45709" marB="45709"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dirty="0" smtClean="0">
                          <a:ln>
                            <a:noFill/>
                          </a:ln>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一部表記内容が変わります。</a:t>
                      </a:r>
                    </a:p>
                  </a:txBody>
                  <a:tcPr marL="91436" marR="91436" marT="45709" marB="457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r>
              <a:tr h="622876">
                <a:tc vMerge="1">
                  <a:txBody>
                    <a:bodyPr/>
                    <a:lstStyle/>
                    <a:p>
                      <a:endParaRPr kumimoji="1" lang="ja-JP" altLang="en-US"/>
                    </a:p>
                  </a:txBody>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機械</a:t>
                      </a:r>
                      <a:b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br>
                      <a:r>
                        <a:rPr kumimoji="1" lang="en-US" altLang="ja-JP"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(Machine)</a:t>
                      </a:r>
                    </a:p>
                  </a:txBody>
                  <a:tcPr marL="91436" marR="91436" marT="45711" marB="45711"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梱包装置</a:t>
                      </a: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0" fontAlgn="base" latinLnBrk="0" hangingPunct="0">
                        <a:lnSpc>
                          <a:spcPct val="95000"/>
                        </a:lnSpc>
                        <a:spcBef>
                          <a:spcPct val="2000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無</a:t>
                      </a: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0" fontAlgn="ctr" latinLnBrk="0" hangingPunct="0">
                        <a:lnSpc>
                          <a:spcPct val="100000"/>
                        </a:lnSpc>
                        <a:spcBef>
                          <a:spcPts val="0"/>
                        </a:spcBef>
                        <a:spcAft>
                          <a:spcPts val="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変更はございません。</a:t>
                      </a:r>
                    </a:p>
                  </a:txBody>
                  <a:tcPr marL="91436" marR="91436"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80084">
                <a:tc rowSpan="3">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その他</a:t>
                      </a:r>
                    </a:p>
                  </a:txBody>
                  <a:tcPr marL="91436" marR="91436" marT="45711" marB="45711"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gridSpan="3">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保管期限、保管条件</a:t>
                      </a:r>
                      <a:endParaRPr kumimoji="1" lang="en-US" altLang="ja-JP"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254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hMerge="1">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endPar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hMerge="1">
                  <a:txBody>
                    <a:bodyPr/>
                    <a:lstStyle/>
                    <a:p>
                      <a:pPr marL="0" marR="0" lvl="0" indent="0" algn="ctr" defTabSz="914400" rtl="0" eaLnBrk="0" fontAlgn="base" latinLnBrk="0" hangingPunct="0">
                        <a:lnSpc>
                          <a:spcPct val="95000"/>
                        </a:lnSpc>
                        <a:spcBef>
                          <a:spcPct val="20000"/>
                        </a:spcBef>
                        <a:spcAft>
                          <a:spcPct val="10000"/>
                        </a:spcAft>
                        <a:buClr>
                          <a:srgbClr val="A30B1A"/>
                        </a:buClr>
                        <a:buSzTx/>
                        <a:buFont typeface="Wingdings" pitchFamily="2" charset="2"/>
                        <a:buNone/>
                        <a:tabLst/>
                      </a:pPr>
                      <a:endPar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0" fontAlgn="ctr" latinLnBrk="0" hangingPunct="0">
                        <a:lnSpc>
                          <a:spcPct val="100000"/>
                        </a:lnSpc>
                        <a:spcBef>
                          <a:spcPts val="0"/>
                        </a:spcBef>
                        <a:spcAft>
                          <a:spcPts val="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変更はございません。</a:t>
                      </a:r>
                    </a:p>
                  </a:txBody>
                  <a:tcPr marL="91436" marR="91436"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80084">
                <a:tc vMerge="1">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endPar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gridSpan="3">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梱包仕様</a:t>
                      </a:r>
                      <a:endParaRPr kumimoji="1" lang="en-US" altLang="ja-JP"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254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hMerge="1">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endPar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hMerge="1">
                  <a:txBody>
                    <a:bodyPr/>
                    <a:lstStyle/>
                    <a:p>
                      <a:pPr marL="0" marR="0" lvl="0" indent="0" algn="ctr" defTabSz="914400" rtl="0" eaLnBrk="0" fontAlgn="base" latinLnBrk="0" hangingPunct="0">
                        <a:lnSpc>
                          <a:spcPct val="95000"/>
                        </a:lnSpc>
                        <a:spcBef>
                          <a:spcPct val="20000"/>
                        </a:spcBef>
                        <a:spcAft>
                          <a:spcPct val="10000"/>
                        </a:spcAft>
                        <a:buClr>
                          <a:srgbClr val="A30B1A"/>
                        </a:buClr>
                        <a:buSzTx/>
                        <a:buFont typeface="Wingdings" pitchFamily="2" charset="2"/>
                        <a:buNone/>
                        <a:tabLst/>
                      </a:pPr>
                      <a:endPar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0" fontAlgn="ctr" latinLnBrk="0" hangingPunct="0">
                        <a:lnSpc>
                          <a:spcPct val="100000"/>
                        </a:lnSpc>
                        <a:spcBef>
                          <a:spcPts val="0"/>
                        </a:spcBef>
                        <a:spcAft>
                          <a:spcPts val="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表記を除き、仕様は変わりません。</a:t>
                      </a:r>
                    </a:p>
                  </a:txBody>
                  <a:tcPr marL="91436" marR="91436"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508894">
                <a:tc vMerge="1">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endPar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gridSpan="3">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納入仕様書改版</a:t>
                      </a:r>
                      <a:endParaRPr kumimoji="1" lang="en-US" altLang="ja-JP"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254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hMerge="1">
                  <a:txBody>
                    <a:bodyPr/>
                    <a:lstStyle/>
                    <a:p>
                      <a:pPr marL="0" marR="0" lvl="0" indent="0" algn="ctr" defTabSz="914400" rtl="0" eaLnBrk="0" fontAlgn="ctr" latinLnBrk="0" hangingPunct="0">
                        <a:lnSpc>
                          <a:spcPct val="95000"/>
                        </a:lnSpc>
                        <a:spcBef>
                          <a:spcPct val="0"/>
                        </a:spcBef>
                        <a:spcAft>
                          <a:spcPct val="10000"/>
                        </a:spcAft>
                        <a:buClr>
                          <a:srgbClr val="A30B1A"/>
                        </a:buClr>
                        <a:buSzTx/>
                        <a:buFont typeface="Wingdings" pitchFamily="2" charset="2"/>
                        <a:buNone/>
                        <a:tabLst/>
                      </a:pPr>
                      <a:endPar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hMerge="1">
                  <a:txBody>
                    <a:bodyPr/>
                    <a:lstStyle/>
                    <a:p>
                      <a:pPr marL="0" marR="0" lvl="0" indent="0" algn="ctr" defTabSz="914400" rtl="0" eaLnBrk="0" fontAlgn="base" latinLnBrk="0" hangingPunct="0">
                        <a:lnSpc>
                          <a:spcPct val="95000"/>
                        </a:lnSpc>
                        <a:spcBef>
                          <a:spcPct val="20000"/>
                        </a:spcBef>
                        <a:spcAft>
                          <a:spcPct val="10000"/>
                        </a:spcAft>
                        <a:buClr>
                          <a:srgbClr val="A30B1A"/>
                        </a:buClr>
                        <a:buSzTx/>
                        <a:buFont typeface="Wingdings" pitchFamily="2" charset="2"/>
                        <a:buNone/>
                        <a:tabLst/>
                      </a:pPr>
                      <a:endPar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1436" marR="91436" marT="45711" marB="4571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0" fontAlgn="ctr" latinLnBrk="0" hangingPunct="0">
                        <a:lnSpc>
                          <a:spcPct val="100000"/>
                        </a:lnSpc>
                        <a:spcBef>
                          <a:spcPts val="0"/>
                        </a:spcBef>
                        <a:spcAft>
                          <a:spcPts val="0"/>
                        </a:spcAft>
                        <a:buClr>
                          <a:srgbClr val="A30B1A"/>
                        </a:buClr>
                        <a:buSzTx/>
                        <a:buFont typeface="Wingdings" pitchFamily="2" charset="2"/>
                        <a:buNone/>
                        <a:tabLst/>
                      </a:pPr>
                      <a:r>
                        <a:rPr kumimoji="1" lang="ja-JP" altLang="en-US" sz="1400" b="0" i="0" u="none" strike="noStrike" cap="none" normalizeH="0" baseline="0" dirty="0" smtClean="0">
                          <a:ln>
                            <a:noFill/>
                          </a:ln>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梱包仕様ドキュメントに変更が無いため、基本改版不要です。</a:t>
                      </a:r>
                    </a:p>
                  </a:txBody>
                  <a:tcPr marL="91436" marR="91436"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
        <p:nvSpPr>
          <p:cNvPr id="6" name="正方形/長方形 5"/>
          <p:cNvSpPr/>
          <p:nvPr/>
        </p:nvSpPr>
        <p:spPr>
          <a:xfrm>
            <a:off x="131067" y="3638550"/>
            <a:ext cx="8856983"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400" b="1" dirty="0" smtClean="0">
              <a:solidFill>
                <a:srgbClr val="FF0000"/>
              </a:solidFill>
            </a:endParaRPr>
          </a:p>
        </p:txBody>
      </p:sp>
      <p:sp>
        <p:nvSpPr>
          <p:cNvPr id="10" name="正方形/長方形 9"/>
          <p:cNvSpPr/>
          <p:nvPr/>
        </p:nvSpPr>
        <p:spPr>
          <a:xfrm>
            <a:off x="251520" y="5517232"/>
            <a:ext cx="8635947"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600" dirty="0">
                <a:solidFill>
                  <a:schemeClr val="tx1"/>
                </a:solidFill>
              </a:rPr>
              <a:t>※</a:t>
            </a:r>
            <a:r>
              <a:rPr lang="ja-JP" altLang="en-US" sz="1600" dirty="0">
                <a:solidFill>
                  <a:schemeClr val="tx1"/>
                </a:solidFill>
              </a:rPr>
              <a:t>本内容は、旧</a:t>
            </a:r>
            <a:r>
              <a:rPr lang="en-US" altLang="ja-JP" sz="1600" dirty="0">
                <a:solidFill>
                  <a:schemeClr val="tx1"/>
                </a:solidFill>
              </a:rPr>
              <a:t>FSL</a:t>
            </a:r>
            <a:r>
              <a:rPr lang="ja-JP" altLang="en-US" sz="1600" dirty="0">
                <a:solidFill>
                  <a:schemeClr val="tx1"/>
                </a:solidFill>
              </a:rPr>
              <a:t>製品の内</a:t>
            </a:r>
            <a:r>
              <a:rPr lang="ja-JP" altLang="en-US" sz="1600" dirty="0" smtClean="0">
                <a:solidFill>
                  <a:schemeClr val="tx1"/>
                </a:solidFill>
              </a:rPr>
              <a:t>、ソシオネクスト製品に</a:t>
            </a:r>
            <a:r>
              <a:rPr lang="ja-JP" altLang="en-US" sz="1600" dirty="0">
                <a:solidFill>
                  <a:schemeClr val="tx1"/>
                </a:solidFill>
              </a:rPr>
              <a:t>ついての変更内容です。</a:t>
            </a:r>
          </a:p>
          <a:p>
            <a:r>
              <a:rPr lang="ja-JP" altLang="en-US" sz="1600" dirty="0">
                <a:solidFill>
                  <a:schemeClr val="tx1"/>
                </a:solidFill>
              </a:rPr>
              <a:t>　梱包に伴う</a:t>
            </a:r>
            <a:r>
              <a:rPr lang="en-US" altLang="ja-JP" sz="1600" dirty="0">
                <a:solidFill>
                  <a:schemeClr val="tx1"/>
                </a:solidFill>
              </a:rPr>
              <a:t>4M</a:t>
            </a:r>
            <a:r>
              <a:rPr lang="ja-JP" altLang="en-US" sz="1600" dirty="0">
                <a:solidFill>
                  <a:schemeClr val="tx1"/>
                </a:solidFill>
              </a:rPr>
              <a:t>が</a:t>
            </a:r>
            <a:r>
              <a:rPr lang="ja-JP" altLang="en-US" sz="1600" dirty="0" smtClean="0">
                <a:solidFill>
                  <a:schemeClr val="tx1"/>
                </a:solidFill>
              </a:rPr>
              <a:t>変わらない為、</a:t>
            </a:r>
            <a:r>
              <a:rPr lang="ja-JP" altLang="en-US" sz="1600" dirty="0">
                <a:solidFill>
                  <a:schemeClr val="tx1"/>
                </a:solidFill>
              </a:rPr>
              <a:t>保管</a:t>
            </a:r>
            <a:r>
              <a:rPr lang="ja-JP" altLang="en-US" sz="1600" dirty="0" smtClean="0">
                <a:solidFill>
                  <a:schemeClr val="tx1"/>
                </a:solidFill>
              </a:rPr>
              <a:t>期限・保管条件・運送</a:t>
            </a:r>
            <a:r>
              <a:rPr lang="ja-JP" altLang="en-US" sz="1600" dirty="0">
                <a:solidFill>
                  <a:schemeClr val="tx1"/>
                </a:solidFill>
              </a:rPr>
              <a:t>時の耐衝撃性と</a:t>
            </a:r>
            <a:r>
              <a:rPr lang="ja-JP" altLang="en-US" sz="1600" dirty="0" smtClean="0">
                <a:solidFill>
                  <a:schemeClr val="tx1"/>
                </a:solidFill>
              </a:rPr>
              <a:t>いった品質</a:t>
            </a:r>
            <a:r>
              <a:rPr lang="ja-JP" altLang="en-US" sz="1600" dirty="0">
                <a:solidFill>
                  <a:schemeClr val="tx1"/>
                </a:solidFill>
              </a:rPr>
              <a:t>に関わる点</a:t>
            </a:r>
            <a:r>
              <a:rPr lang="ja-JP" altLang="en-US" sz="1600" dirty="0" smtClean="0">
                <a:solidFill>
                  <a:schemeClr val="tx1"/>
                </a:solidFill>
              </a:rPr>
              <a:t>は</a:t>
            </a:r>
            <a:endParaRPr lang="en-US" altLang="ja-JP" sz="1600" dirty="0" smtClean="0">
              <a:solidFill>
                <a:schemeClr val="tx1"/>
              </a:solidFill>
            </a:endParaRPr>
          </a:p>
          <a:p>
            <a:r>
              <a:rPr lang="ja-JP" altLang="en-US" sz="1600" dirty="0" smtClean="0">
                <a:solidFill>
                  <a:schemeClr val="tx1"/>
                </a:solidFill>
              </a:rPr>
              <a:t>　変化</a:t>
            </a:r>
            <a:r>
              <a:rPr lang="ja-JP" altLang="en-US" sz="1600" dirty="0">
                <a:solidFill>
                  <a:schemeClr val="tx1"/>
                </a:solidFill>
              </a:rPr>
              <a:t>はございません</a:t>
            </a:r>
            <a:r>
              <a:rPr lang="ja-JP" altLang="en-US" sz="1600" dirty="0" smtClean="0">
                <a:solidFill>
                  <a:schemeClr val="tx1"/>
                </a:solidFill>
              </a:rPr>
              <a:t>。</a:t>
            </a:r>
            <a:endParaRPr lang="ja-JP" altLang="en-US" sz="1600" dirty="0">
              <a:solidFill>
                <a:schemeClr val="tx1"/>
              </a:solidFill>
            </a:endParaRPr>
          </a:p>
        </p:txBody>
      </p:sp>
    </p:spTree>
    <p:extLst>
      <p:ext uri="{BB962C8B-B14F-4D97-AF65-F5344CB8AC3E}">
        <p14:creationId xmlns:p14="http://schemas.microsoft.com/office/powerpoint/2010/main" val="4994096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2-1. </a:t>
            </a:r>
            <a:r>
              <a:rPr lang="ja-JP" altLang="en-US" dirty="0" smtClean="0">
                <a:cs typeface="Arial" charset="0"/>
              </a:rPr>
              <a:t>変更点概要（</a:t>
            </a:r>
            <a:r>
              <a:rPr lang="en-US" altLang="ja-JP" dirty="0" smtClean="0">
                <a:cs typeface="Arial" charset="0"/>
              </a:rPr>
              <a:t>PKG</a:t>
            </a:r>
            <a:r>
              <a:rPr lang="ja-JP" altLang="en-US" dirty="0" smtClean="0">
                <a:cs typeface="Arial" charset="0"/>
              </a:rPr>
              <a:t>品）</a:t>
            </a:r>
            <a:endParaRPr lang="en-US" altLang="ja-JP" dirty="0">
              <a:cs typeface="Arial" charset="0"/>
            </a:endParaRPr>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599492289"/>
              </p:ext>
            </p:extLst>
          </p:nvPr>
        </p:nvGraphicFramePr>
        <p:xfrm>
          <a:off x="168274" y="692150"/>
          <a:ext cx="8724204" cy="4340358"/>
        </p:xfrm>
        <a:graphic>
          <a:graphicData uri="http://schemas.openxmlformats.org/drawingml/2006/table">
            <a:tbl>
              <a:tblPr firstRow="1" bandRow="1">
                <a:tableStyleId>{5940675A-B579-460E-94D1-54222C63F5DA}</a:tableStyleId>
              </a:tblPr>
              <a:tblGrid>
                <a:gridCol w="2819550"/>
                <a:gridCol w="2952328"/>
                <a:gridCol w="2952326"/>
              </a:tblGrid>
              <a:tr h="270598">
                <a:tc rowSpan="2">
                  <a:txBody>
                    <a:bodyPr/>
                    <a:lstStyle/>
                    <a:p>
                      <a:pPr algn="ctr"/>
                      <a:r>
                        <a:rPr kumimoji="1" lang="ja-JP" altLang="en-US" sz="2000" b="0" dirty="0" smtClean="0">
                          <a:latin typeface="Meiryo UI" panose="020B0604030504040204" pitchFamily="50" charset="-128"/>
                          <a:ea typeface="Meiryo UI" panose="020B0604030504040204" pitchFamily="50" charset="-128"/>
                          <a:cs typeface="Meiryo UI" panose="020B0604030504040204" pitchFamily="50" charset="-128"/>
                        </a:rPr>
                        <a:t>内容</a:t>
                      </a:r>
                      <a:endParaRPr kumimoji="1" lang="ja-JP" altLang="en-US" sz="2000" b="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65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kern="1200" dirty="0" smtClean="0">
                          <a:solidFill>
                            <a:sysClr val="windowText" lastClr="000000"/>
                          </a:solidFill>
                          <a:latin typeface="+mn-lt"/>
                          <a:ea typeface="+mn-ea"/>
                          <a:cs typeface="+mn-cs"/>
                        </a:rPr>
                        <a:t>変更概要</a:t>
                      </a:r>
                      <a:endParaRPr kumimoji="1" lang="ja-JP" altLang="en-US" sz="2000" b="0" dirty="0">
                        <a:latin typeface="Meiryo UI" panose="020B0604030504040204" pitchFamily="50" charset="-128"/>
                        <a:ea typeface="Meiryo UI" panose="020B0604030504040204" pitchFamily="50" charset="-128"/>
                        <a:cs typeface="Meiryo UI" panose="020B0604030504040204" pitchFamily="50" charset="-128"/>
                      </a:endParaRPr>
                    </a:p>
                  </a:txBody>
                  <a:tcPr>
                    <a:solidFill>
                      <a:schemeClr val="bg1">
                        <a:lumMod val="65000"/>
                      </a:schemeClr>
                    </a:solidFill>
                  </a:tcPr>
                </a:tc>
                <a:tc hMerge="1">
                  <a:txBody>
                    <a:bodyPr/>
                    <a:lstStyle/>
                    <a:p>
                      <a:endParaRPr kumimoji="1" lang="ja-JP" altLang="en-US"/>
                    </a:p>
                  </a:txBody>
                  <a:tcPr/>
                </a:tc>
              </a:tr>
              <a:tr h="270598">
                <a:tc vMerge="1">
                  <a:txBody>
                    <a:bodyPr/>
                    <a:lstStyle/>
                    <a:p>
                      <a:pPr algn="ctr"/>
                      <a:endParaRPr kumimoji="1"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algn="ctr"/>
                      <a:r>
                        <a:rPr kumimoji="1" lang="en-US" altLang="ja-JP" sz="16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3/1</a:t>
                      </a:r>
                      <a:r>
                        <a:rPr kumimoji="1" lang="ja-JP" altLang="en-US" sz="16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6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R w="12700" cap="flat" cmpd="sng" algn="ctr">
                      <a:solidFill>
                        <a:schemeClr val="tx1"/>
                      </a:solidFill>
                      <a:prstDash val="solid"/>
                      <a:round/>
                      <a:headEnd type="none" w="med" len="med"/>
                      <a:tailEnd type="none" w="med" len="med"/>
                    </a:lnR>
                    <a:solidFill>
                      <a:schemeClr val="bg1">
                        <a:lumMod val="65000"/>
                      </a:schemeClr>
                    </a:solidFill>
                  </a:tcPr>
                </a:tc>
                <a:tc>
                  <a:txBody>
                    <a:bodyPr/>
                    <a:lstStyle/>
                    <a:p>
                      <a:pPr algn="ctr"/>
                      <a:r>
                        <a:rPr kumimoji="1" lang="en-US" altLang="ja-JP" sz="16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9/1</a:t>
                      </a:r>
                      <a:r>
                        <a:rPr kumimoji="1" lang="ja-JP" altLang="en-US" sz="16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6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12700" cap="flat" cmpd="sng" algn="ctr">
                      <a:solidFill>
                        <a:schemeClr val="tx1"/>
                      </a:solidFill>
                      <a:prstDash val="solid"/>
                      <a:round/>
                      <a:headEnd type="none" w="med" len="med"/>
                      <a:tailEnd type="none" w="med" len="med"/>
                    </a:lnL>
                    <a:solidFill>
                      <a:schemeClr val="bg1">
                        <a:lumMod val="65000"/>
                      </a:schemeClr>
                    </a:solidFill>
                  </a:tcPr>
                </a:tc>
              </a:tr>
              <a:tr h="270598">
                <a:tc>
                  <a:txBody>
                    <a:bodyPr/>
                    <a:lstStyle/>
                    <a:p>
                      <a:pPr algn="ct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トレイ</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・変更なし</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FUJITSU</a:t>
                      </a: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」刻印なしへ変更</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サイズの変更なし</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solidFill>
                      <a:schemeClr val="bg1">
                        <a:lumMod val="95000"/>
                      </a:schemeClr>
                    </a:solidFill>
                  </a:tcPr>
                </a:tc>
              </a:tr>
              <a:tr h="3799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ﾃｰﾌﾟ</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ﾁｭｰﾌﾞ</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・変更なし（ﾃｰﾌﾟ</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ﾁｭｰﾌﾞには、「</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FUJITSU</a:t>
                      </a: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」表示がないため）</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hMerge="1">
                  <a:txBody>
                    <a:bodyPr/>
                    <a:lstStyle/>
                    <a:p>
                      <a:endParaRPr kumimoji="1" lang="ja-JP" altLang="en-US"/>
                    </a:p>
                  </a:txBody>
                  <a:tcPr/>
                </a:tc>
              </a:tr>
              <a:tr h="3799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湿度ｲﾝｼﾞｹｰﾀ等</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・変更なし（湿度ｲﾝｼﾞｹｰﾀ</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乾燥剤</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結束バンド等には、「</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FUJITSU</a:t>
                      </a: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」表示がないため）</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hMerge="1">
                  <a:txBody>
                    <a:bodyPr/>
                    <a:lstStyle/>
                    <a:p>
                      <a:endParaRPr kumimoji="1" lang="ja-JP" altLang="en-US"/>
                    </a:p>
                  </a:txBody>
                  <a:tcPr/>
                </a:tc>
              </a:tr>
              <a:tr h="3799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AL</a:t>
                      </a:r>
                      <a:r>
                        <a:rPr kumimoji="1" lang="ja-JP" altLang="en-US"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袋</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・富士通ロゴなしへの変更</a:t>
                      </a:r>
                      <a:endPar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サイズの変更なし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r>
              <a:tr h="3799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内装箱</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・富士通ロゴなしへの変更</a:t>
                      </a:r>
                      <a:endPar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サイズの変更なし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r>
              <a:tr h="3799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外装箱</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SOCIONEXT</a:t>
                      </a: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ロゴ入り外装箱への変更</a:t>
                      </a:r>
                      <a:endPar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サイズの変更なし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r>
              <a:tr h="3799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内装箱ラベル</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1"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r>
              <a:tr h="3799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外装箱ラベル</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・受注者欄に</a:t>
                      </a:r>
                      <a:r>
                        <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SOCIONEXT</a:t>
                      </a: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の社名表記</a:t>
                      </a:r>
                      <a:endPar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に変更</a:t>
                      </a:r>
                      <a:endParaRPr kumimoji="1" lang="en-US" altLang="ja-JP"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サイズの変更なし</a:t>
                      </a:r>
                      <a:endPar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r>
            </a:tbl>
          </a:graphicData>
        </a:graphic>
      </p:graphicFrame>
      <p:sp>
        <p:nvSpPr>
          <p:cNvPr id="7" name="正方形/長方形 6"/>
          <p:cNvSpPr/>
          <p:nvPr/>
        </p:nvSpPr>
        <p:spPr>
          <a:xfrm>
            <a:off x="107504" y="5373216"/>
            <a:ext cx="8856983"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dirty="0" smtClean="0">
                <a:solidFill>
                  <a:schemeClr val="tx1"/>
                </a:solidFill>
              </a:rPr>
              <a:t>※</a:t>
            </a:r>
            <a:r>
              <a:rPr lang="ja-JP" altLang="en-US" dirty="0">
                <a:solidFill>
                  <a:schemeClr val="tx1"/>
                </a:solidFill>
              </a:rPr>
              <a:t>本内容は、旧</a:t>
            </a:r>
            <a:r>
              <a:rPr lang="en-US" altLang="ja-JP" dirty="0">
                <a:solidFill>
                  <a:schemeClr val="tx1"/>
                </a:solidFill>
              </a:rPr>
              <a:t>FSL</a:t>
            </a:r>
            <a:r>
              <a:rPr lang="ja-JP" altLang="en-US" dirty="0">
                <a:solidFill>
                  <a:schemeClr val="tx1"/>
                </a:solidFill>
              </a:rPr>
              <a:t>製品の内</a:t>
            </a:r>
            <a:r>
              <a:rPr lang="ja-JP" altLang="en-US" dirty="0" smtClean="0">
                <a:solidFill>
                  <a:schemeClr val="tx1"/>
                </a:solidFill>
              </a:rPr>
              <a:t>、ソシオネクスト製品に</a:t>
            </a:r>
            <a:r>
              <a:rPr lang="ja-JP" altLang="en-US" dirty="0">
                <a:solidFill>
                  <a:schemeClr val="tx1"/>
                </a:solidFill>
              </a:rPr>
              <a:t>ついての変更内容です</a:t>
            </a:r>
            <a:r>
              <a:rPr lang="ja-JP" altLang="en-US" dirty="0" smtClean="0">
                <a:solidFill>
                  <a:schemeClr val="tx1"/>
                </a:solidFill>
              </a:rPr>
              <a:t>。</a:t>
            </a:r>
            <a:endParaRPr kumimoji="1" lang="en-US" altLang="ja-JP" dirty="0" smtClean="0">
              <a:solidFill>
                <a:schemeClr val="tx1"/>
              </a:solidFill>
            </a:endParaRPr>
          </a:p>
          <a:p>
            <a:r>
              <a:rPr kumimoji="1" lang="en-US" altLang="ja-JP" dirty="0" smtClean="0">
                <a:solidFill>
                  <a:schemeClr val="tx1"/>
                </a:solidFill>
              </a:rPr>
              <a:t>※ ASE</a:t>
            </a:r>
            <a:r>
              <a:rPr kumimoji="1" lang="ja-JP" altLang="en-US" dirty="0" smtClean="0">
                <a:solidFill>
                  <a:schemeClr val="tx1"/>
                </a:solidFill>
              </a:rPr>
              <a:t>・</a:t>
            </a:r>
            <a:r>
              <a:rPr kumimoji="1" lang="en-US" altLang="ja-JP" dirty="0" smtClean="0">
                <a:solidFill>
                  <a:schemeClr val="tx1"/>
                </a:solidFill>
              </a:rPr>
              <a:t>PTI</a:t>
            </a:r>
            <a:r>
              <a:rPr kumimoji="1" lang="ja-JP" altLang="en-US" dirty="0" smtClean="0">
                <a:solidFill>
                  <a:schemeClr val="tx1"/>
                </a:solidFill>
              </a:rPr>
              <a:t>・ジェイデバイス</a:t>
            </a:r>
            <a:r>
              <a:rPr kumimoji="1" lang="en-US" altLang="ja-JP" dirty="0" smtClean="0">
                <a:solidFill>
                  <a:schemeClr val="tx1"/>
                </a:solidFill>
              </a:rPr>
              <a:t>(JD)</a:t>
            </a:r>
            <a:r>
              <a:rPr kumimoji="1" lang="ja-JP" altLang="en-US" dirty="0" smtClean="0">
                <a:solidFill>
                  <a:schemeClr val="tx1"/>
                </a:solidFill>
              </a:rPr>
              <a:t>のｵﾘｼﾞﾅﾙ梱包形態品</a:t>
            </a:r>
            <a:r>
              <a:rPr lang="ja-JP" altLang="en-US" dirty="0" smtClean="0">
                <a:solidFill>
                  <a:schemeClr val="tx1"/>
                </a:solidFill>
              </a:rPr>
              <a:t>は外装箱のみ変更となります</a:t>
            </a:r>
            <a:r>
              <a:rPr kumimoji="1" lang="ja-JP" altLang="en-US" dirty="0" smtClean="0">
                <a:solidFill>
                  <a:schemeClr val="tx1"/>
                </a:solidFill>
              </a:rPr>
              <a:t>。</a:t>
            </a:r>
            <a:endParaRPr kumimoji="1" lang="en-US" altLang="ja-JP" dirty="0" smtClean="0">
              <a:solidFill>
                <a:schemeClr val="tx1"/>
              </a:solidFill>
            </a:endParaRPr>
          </a:p>
          <a:p>
            <a:r>
              <a:rPr lang="en-US" altLang="ja-JP" dirty="0">
                <a:solidFill>
                  <a:schemeClr val="tx1"/>
                </a:solidFill>
              </a:rPr>
              <a:t> </a:t>
            </a:r>
            <a:r>
              <a:rPr kumimoji="1" lang="ja-JP" altLang="en-US" dirty="0" smtClean="0">
                <a:solidFill>
                  <a:schemeClr val="tx1"/>
                </a:solidFill>
              </a:rPr>
              <a:t>（詳細、次ページ参照）</a:t>
            </a:r>
            <a:endParaRPr kumimoji="1" lang="ja-JP" altLang="en-US" dirty="0">
              <a:solidFill>
                <a:schemeClr val="tx1"/>
              </a:solidFill>
            </a:endParaRPr>
          </a:p>
        </p:txBody>
      </p:sp>
    </p:spTree>
    <p:extLst>
      <p:ext uri="{BB962C8B-B14F-4D97-AF65-F5344CB8AC3E}">
        <p14:creationId xmlns:p14="http://schemas.microsoft.com/office/powerpoint/2010/main" val="36234860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2-2. </a:t>
            </a:r>
            <a:r>
              <a:rPr lang="ja-JP" altLang="en-US" dirty="0" smtClean="0">
                <a:cs typeface="Arial" charset="0"/>
              </a:rPr>
              <a:t>変化点概要　</a:t>
            </a:r>
            <a:endParaRPr lang="en-US" altLang="ja-JP" dirty="0">
              <a:cs typeface="Arial" charset="0"/>
            </a:endParaRPr>
          </a:p>
        </p:txBody>
      </p:sp>
      <p:sp>
        <p:nvSpPr>
          <p:cNvPr id="7" name="正方形/長方形 6"/>
          <p:cNvSpPr/>
          <p:nvPr/>
        </p:nvSpPr>
        <p:spPr>
          <a:xfrm>
            <a:off x="179512" y="1121352"/>
            <a:ext cx="8496944" cy="48245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ja-JP" sz="2000" dirty="0" smtClean="0">
                <a:solidFill>
                  <a:schemeClr val="tx1"/>
                </a:solidFill>
              </a:rPr>
              <a:t>※</a:t>
            </a:r>
            <a:r>
              <a:rPr lang="ja-JP" altLang="en-US" sz="2000" dirty="0">
                <a:solidFill>
                  <a:schemeClr val="tx1"/>
                </a:solidFill>
              </a:rPr>
              <a:t>ﾗﾍﾞﾙ表示以外の顧客</a:t>
            </a:r>
            <a:r>
              <a:rPr lang="ja-JP" altLang="en-US" sz="2000" dirty="0" smtClean="0">
                <a:solidFill>
                  <a:schemeClr val="tx1"/>
                </a:solidFill>
              </a:rPr>
              <a:t>特殊梱包品</a:t>
            </a:r>
            <a:r>
              <a:rPr lang="ja-JP" altLang="en-US" sz="2000" dirty="0">
                <a:solidFill>
                  <a:schemeClr val="tx1"/>
                </a:solidFill>
              </a:rPr>
              <a:t>に関しては</a:t>
            </a:r>
            <a:r>
              <a:rPr lang="ja-JP" altLang="en-US" sz="2000" dirty="0" smtClean="0">
                <a:solidFill>
                  <a:schemeClr val="tx1"/>
                </a:solidFill>
              </a:rPr>
              <a:t>、変更</a:t>
            </a:r>
            <a:r>
              <a:rPr lang="ja-JP" altLang="en-US" sz="2000" dirty="0">
                <a:solidFill>
                  <a:schemeClr val="tx1"/>
                </a:solidFill>
              </a:rPr>
              <a:t>はございません。</a:t>
            </a:r>
            <a:endParaRPr lang="en-US" altLang="ja-JP" sz="2000" dirty="0" smtClean="0">
              <a:solidFill>
                <a:schemeClr val="tx1"/>
              </a:solidFill>
            </a:endParaRPr>
          </a:p>
          <a:p>
            <a:r>
              <a:rPr lang="ja-JP" altLang="en-US" sz="2000" dirty="0" smtClean="0">
                <a:solidFill>
                  <a:schemeClr val="tx1"/>
                </a:solidFill>
              </a:rPr>
              <a:t>　　例）顧客指定梱包部材</a:t>
            </a:r>
            <a:endParaRPr lang="en-US" altLang="ja-JP" sz="2000" dirty="0" smtClean="0">
              <a:solidFill>
                <a:schemeClr val="tx1"/>
              </a:solidFill>
            </a:endParaRPr>
          </a:p>
          <a:p>
            <a:r>
              <a:rPr lang="ja-JP" altLang="en-US" sz="2000" dirty="0">
                <a:solidFill>
                  <a:srgbClr val="FF0000"/>
                </a:solidFill>
              </a:rPr>
              <a:t>　</a:t>
            </a:r>
            <a:r>
              <a:rPr lang="ja-JP" altLang="en-US" sz="2000" dirty="0" smtClean="0">
                <a:solidFill>
                  <a:srgbClr val="FF0000"/>
                </a:solidFill>
              </a:rPr>
              <a:t>　　　　　</a:t>
            </a:r>
            <a:endParaRPr lang="en-US" altLang="ja-JP" sz="2000" dirty="0">
              <a:solidFill>
                <a:srgbClr val="FF0000"/>
              </a:solidFill>
            </a:endParaRPr>
          </a:p>
          <a:p>
            <a:endParaRPr lang="en-US" altLang="ja-JP" sz="2000" b="1" dirty="0" smtClean="0">
              <a:solidFill>
                <a:srgbClr val="FF0000"/>
              </a:solidFill>
            </a:endParaRPr>
          </a:p>
          <a:p>
            <a:endParaRPr lang="en-US" altLang="ja-JP" sz="2000" b="1" dirty="0">
              <a:solidFill>
                <a:srgbClr val="FF0000"/>
              </a:solidFill>
            </a:endParaRPr>
          </a:p>
          <a:p>
            <a:endParaRPr lang="en-US" altLang="ja-JP" sz="2000" b="1" dirty="0" smtClean="0">
              <a:solidFill>
                <a:srgbClr val="FF0000"/>
              </a:solidFill>
            </a:endParaRPr>
          </a:p>
          <a:p>
            <a:endParaRPr lang="en-US" altLang="ja-JP" sz="2000" b="1" dirty="0">
              <a:solidFill>
                <a:srgbClr val="FF0000"/>
              </a:solidFill>
            </a:endParaRPr>
          </a:p>
          <a:p>
            <a:endParaRPr lang="en-US" altLang="ja-JP" sz="2000" b="1" dirty="0" smtClean="0">
              <a:solidFill>
                <a:srgbClr val="FF0000"/>
              </a:solidFill>
            </a:endParaRPr>
          </a:p>
          <a:p>
            <a:r>
              <a:rPr kumimoji="1" lang="en-US" altLang="ja-JP" sz="2000" dirty="0" smtClean="0">
                <a:solidFill>
                  <a:schemeClr val="tx1"/>
                </a:solidFill>
              </a:rPr>
              <a:t>※ ASE</a:t>
            </a:r>
            <a:r>
              <a:rPr kumimoji="1" lang="ja-JP" altLang="en-US" sz="2000" dirty="0" smtClean="0">
                <a:solidFill>
                  <a:schemeClr val="tx1"/>
                </a:solidFill>
              </a:rPr>
              <a:t>・</a:t>
            </a:r>
            <a:r>
              <a:rPr kumimoji="1" lang="en-US" altLang="ja-JP" sz="2000" dirty="0" smtClean="0">
                <a:solidFill>
                  <a:schemeClr val="tx1"/>
                </a:solidFill>
              </a:rPr>
              <a:t>PTI</a:t>
            </a:r>
            <a:r>
              <a:rPr kumimoji="1" lang="ja-JP" altLang="en-US" sz="2000" dirty="0" smtClean="0">
                <a:solidFill>
                  <a:schemeClr val="tx1"/>
                </a:solidFill>
              </a:rPr>
              <a:t>・</a:t>
            </a:r>
            <a:r>
              <a:rPr lang="ja-JP" altLang="en-US" sz="2000" dirty="0" smtClean="0">
                <a:solidFill>
                  <a:schemeClr val="tx1"/>
                </a:solidFill>
              </a:rPr>
              <a:t>ジェイデバイス</a:t>
            </a:r>
            <a:r>
              <a:rPr lang="en-US" altLang="ja-JP" sz="2000" dirty="0" smtClean="0">
                <a:solidFill>
                  <a:schemeClr val="tx1"/>
                </a:solidFill>
              </a:rPr>
              <a:t>(JD)</a:t>
            </a:r>
            <a:r>
              <a:rPr lang="ja-JP" altLang="en-US" sz="2000" dirty="0" smtClean="0">
                <a:solidFill>
                  <a:schemeClr val="tx1"/>
                </a:solidFill>
              </a:rPr>
              <a:t>委託品</a:t>
            </a:r>
            <a:r>
              <a:rPr kumimoji="1" lang="ja-JP" altLang="en-US" sz="2000" dirty="0" smtClean="0">
                <a:solidFill>
                  <a:schemeClr val="tx1"/>
                </a:solidFill>
              </a:rPr>
              <a:t>のｵﾘｼﾞﾅﾙ梱包形態品の変更はございません。</a:t>
            </a:r>
            <a:endParaRPr kumimoji="1" lang="en-US" altLang="ja-JP" sz="2000" dirty="0" smtClean="0">
              <a:solidFill>
                <a:schemeClr val="tx1"/>
              </a:solidFill>
            </a:endParaRPr>
          </a:p>
          <a:p>
            <a:r>
              <a:rPr lang="ja-JP" altLang="en-US" sz="2000" dirty="0" smtClean="0">
                <a:solidFill>
                  <a:schemeClr val="tx1"/>
                </a:solidFill>
              </a:rPr>
              <a:t>  </a:t>
            </a:r>
            <a:r>
              <a:rPr lang="ja-JP" altLang="en-US" sz="2000" dirty="0">
                <a:solidFill>
                  <a:schemeClr val="tx1"/>
                </a:solidFill>
              </a:rPr>
              <a:t>　</a:t>
            </a:r>
            <a:r>
              <a:rPr lang="ja-JP" altLang="en-US" sz="2000" dirty="0" smtClean="0">
                <a:solidFill>
                  <a:schemeClr val="tx1"/>
                </a:solidFill>
              </a:rPr>
              <a:t>例）</a:t>
            </a:r>
            <a:endParaRPr kumimoji="1" lang="ja-JP" altLang="en-US" sz="2000" dirty="0">
              <a:solidFill>
                <a:schemeClr val="tx1"/>
              </a:solidFill>
            </a:endParaRPr>
          </a:p>
        </p:txBody>
      </p:sp>
      <p:pic>
        <p:nvPicPr>
          <p:cNvPr id="8" name="図 7"/>
          <p:cNvPicPr>
            <a:picLocks noChangeAspect="1"/>
          </p:cNvPicPr>
          <p:nvPr/>
        </p:nvPicPr>
        <p:blipFill>
          <a:blip r:embed="rId2"/>
          <a:stretch>
            <a:fillRect/>
          </a:stretch>
        </p:blipFill>
        <p:spPr>
          <a:xfrm>
            <a:off x="1403649" y="1841432"/>
            <a:ext cx="1368152" cy="1078950"/>
          </a:xfrm>
          <a:prstGeom prst="rect">
            <a:avLst/>
          </a:prstGeom>
        </p:spPr>
      </p:pic>
      <p:pic>
        <p:nvPicPr>
          <p:cNvPr id="9" name="図 8"/>
          <p:cNvPicPr>
            <a:picLocks noChangeAspect="1"/>
          </p:cNvPicPr>
          <p:nvPr/>
        </p:nvPicPr>
        <p:blipFill>
          <a:blip r:embed="rId3"/>
          <a:stretch>
            <a:fillRect/>
          </a:stretch>
        </p:blipFill>
        <p:spPr>
          <a:xfrm>
            <a:off x="3923928" y="1814018"/>
            <a:ext cx="936104" cy="1106364"/>
          </a:xfrm>
          <a:prstGeom prst="rect">
            <a:avLst/>
          </a:prstGeom>
        </p:spPr>
      </p:pic>
      <p:sp>
        <p:nvSpPr>
          <p:cNvPr id="5" name="正方形/長方形 4"/>
          <p:cNvSpPr/>
          <p:nvPr/>
        </p:nvSpPr>
        <p:spPr>
          <a:xfrm>
            <a:off x="1223629" y="2985513"/>
            <a:ext cx="1728192"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指定内装箱</a:t>
            </a:r>
            <a:endParaRPr kumimoji="1" lang="ja-JP" altLang="en-US" sz="1600" dirty="0">
              <a:solidFill>
                <a:schemeClr val="tx1"/>
              </a:solidFill>
            </a:endParaRPr>
          </a:p>
        </p:txBody>
      </p:sp>
      <p:sp>
        <p:nvSpPr>
          <p:cNvPr id="10" name="正方形/長方形 9"/>
          <p:cNvSpPr/>
          <p:nvPr/>
        </p:nvSpPr>
        <p:spPr>
          <a:xfrm>
            <a:off x="3527884" y="2985513"/>
            <a:ext cx="1728192"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指定外装箱</a:t>
            </a:r>
            <a:endParaRPr kumimoji="1" lang="ja-JP" altLang="en-US" sz="1600" dirty="0">
              <a:solidFill>
                <a:schemeClr val="tx1"/>
              </a:solidFill>
            </a:endParaRPr>
          </a:p>
        </p:txBody>
      </p:sp>
      <p:sp>
        <p:nvSpPr>
          <p:cNvPr id="11" name="正方形/長方形 10"/>
          <p:cNvSpPr/>
          <p:nvPr/>
        </p:nvSpPr>
        <p:spPr>
          <a:xfrm>
            <a:off x="1907704" y="2273480"/>
            <a:ext cx="576064" cy="1074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3995936" y="2507798"/>
            <a:ext cx="288032" cy="53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071" y="4002839"/>
            <a:ext cx="792088" cy="1980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3863" y="4002839"/>
            <a:ext cx="803841" cy="203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1460" y="4001701"/>
            <a:ext cx="1052965" cy="203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正方形/長方形 1"/>
          <p:cNvSpPr/>
          <p:nvPr/>
        </p:nvSpPr>
        <p:spPr>
          <a:xfrm>
            <a:off x="1103862" y="6165304"/>
            <a:ext cx="803841" cy="428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ASE</a:t>
            </a:r>
            <a:endParaRPr lang="en-US" altLang="zh-CN" dirty="0">
              <a:solidFill>
                <a:schemeClr val="tx1"/>
              </a:solidFill>
            </a:endParaRPr>
          </a:p>
        </p:txBody>
      </p:sp>
      <p:sp>
        <p:nvSpPr>
          <p:cNvPr id="15" name="正方形/長方形 14"/>
          <p:cNvSpPr/>
          <p:nvPr/>
        </p:nvSpPr>
        <p:spPr>
          <a:xfrm>
            <a:off x="2449890" y="6165304"/>
            <a:ext cx="936104"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PTI</a:t>
            </a:r>
            <a:endParaRPr kumimoji="1" lang="ja-JP" altLang="en-US" dirty="0">
              <a:solidFill>
                <a:schemeClr val="tx1"/>
              </a:solidFill>
            </a:endParaRPr>
          </a:p>
        </p:txBody>
      </p:sp>
      <p:sp>
        <p:nvSpPr>
          <p:cNvPr id="16" name="正方形/長方形 15"/>
          <p:cNvSpPr/>
          <p:nvPr/>
        </p:nvSpPr>
        <p:spPr>
          <a:xfrm>
            <a:off x="3995071" y="6165304"/>
            <a:ext cx="792088" cy="428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JD</a:t>
            </a:r>
            <a:endParaRPr kumimoji="1" lang="ja-JP" altLang="en-US" dirty="0">
              <a:solidFill>
                <a:schemeClr val="tx1"/>
              </a:solidFill>
            </a:endParaRPr>
          </a:p>
        </p:txBody>
      </p:sp>
      <p:sp>
        <p:nvSpPr>
          <p:cNvPr id="6" name="正方形/長方形 5"/>
          <p:cNvSpPr/>
          <p:nvPr/>
        </p:nvSpPr>
        <p:spPr>
          <a:xfrm>
            <a:off x="179512" y="548680"/>
            <a:ext cx="8136904" cy="5726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altLang="ja-JP" sz="3200" dirty="0" smtClean="0"/>
              <a:t>9/1</a:t>
            </a:r>
            <a:r>
              <a:rPr lang="ja-JP" altLang="en-US" sz="3200" dirty="0"/>
              <a:t>～変更を予定していない</a:t>
            </a:r>
            <a:r>
              <a:rPr lang="ja-JP" altLang="en-US" sz="3200" dirty="0" smtClean="0"/>
              <a:t>もの</a:t>
            </a:r>
            <a:endParaRPr kumimoji="1" lang="ja-JP" altLang="en-US" sz="3200" dirty="0"/>
          </a:p>
        </p:txBody>
      </p:sp>
    </p:spTree>
    <p:extLst>
      <p:ext uri="{BB962C8B-B14F-4D97-AF65-F5344CB8AC3E}">
        <p14:creationId xmlns:p14="http://schemas.microsoft.com/office/powerpoint/2010/main" val="1772453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2-3. </a:t>
            </a:r>
            <a:r>
              <a:rPr lang="ja-JP" altLang="en-US" dirty="0" smtClean="0">
                <a:cs typeface="Arial" charset="0"/>
              </a:rPr>
              <a:t>変化点概要（まとめ）</a:t>
            </a:r>
            <a:endParaRPr lang="en-US" altLang="ja-JP" dirty="0">
              <a:cs typeface="Arial" charset="0"/>
            </a:endParaRPr>
          </a:p>
        </p:txBody>
      </p:sp>
      <p:sp>
        <p:nvSpPr>
          <p:cNvPr id="7" name="正方形/長方形 6"/>
          <p:cNvSpPr/>
          <p:nvPr/>
        </p:nvSpPr>
        <p:spPr>
          <a:xfrm>
            <a:off x="179512" y="692696"/>
            <a:ext cx="8136904" cy="48245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2000" b="1" dirty="0">
                <a:solidFill>
                  <a:srgbClr val="FF0000"/>
                </a:solidFill>
              </a:rPr>
              <a:t>　</a:t>
            </a:r>
            <a:r>
              <a:rPr lang="ja-JP" altLang="en-US" sz="2000" b="1" dirty="0" smtClean="0">
                <a:solidFill>
                  <a:srgbClr val="FF0000"/>
                </a:solidFill>
              </a:rPr>
              <a:t>　　　　　</a:t>
            </a:r>
            <a:endParaRPr lang="en-US" altLang="ja-JP" sz="2000" b="1" dirty="0">
              <a:solidFill>
                <a:srgbClr val="FF0000"/>
              </a:solidFill>
            </a:endParaRPr>
          </a:p>
          <a:p>
            <a:endParaRPr lang="en-US" altLang="ja-JP" sz="2000" b="1" dirty="0" smtClean="0">
              <a:solidFill>
                <a:srgbClr val="FF0000"/>
              </a:solidFill>
            </a:endParaRPr>
          </a:p>
          <a:p>
            <a:endParaRPr lang="en-US" altLang="ja-JP" sz="2000" b="1" dirty="0">
              <a:solidFill>
                <a:srgbClr val="FF0000"/>
              </a:solidFill>
            </a:endParaRPr>
          </a:p>
          <a:p>
            <a:endParaRPr lang="en-US" altLang="ja-JP" sz="2000" b="1" dirty="0" smtClean="0">
              <a:solidFill>
                <a:srgbClr val="FF0000"/>
              </a:solidFill>
            </a:endParaRPr>
          </a:p>
          <a:p>
            <a:endParaRPr lang="en-US" altLang="ja-JP" sz="2000" b="1" dirty="0">
              <a:solidFill>
                <a:srgbClr val="FF0000"/>
              </a:solidFill>
            </a:endParaRPr>
          </a:p>
          <a:p>
            <a:endParaRPr lang="en-US" altLang="ja-JP" sz="2000" b="1" dirty="0" smtClean="0">
              <a:solidFill>
                <a:srgbClr val="FF0000"/>
              </a:solidFill>
            </a:endParaRPr>
          </a:p>
        </p:txBody>
      </p:sp>
      <p:graphicFrame>
        <p:nvGraphicFramePr>
          <p:cNvPr id="16" name="コンテンツ プレースホルダー 5"/>
          <p:cNvGraphicFramePr>
            <a:graphicFrameLocks noGrp="1"/>
          </p:cNvGraphicFramePr>
          <p:nvPr>
            <p:ph idx="1"/>
            <p:extLst>
              <p:ext uri="{D42A27DB-BD31-4B8C-83A1-F6EECF244321}">
                <p14:modId xmlns:p14="http://schemas.microsoft.com/office/powerpoint/2010/main" val="1569176363"/>
              </p:ext>
            </p:extLst>
          </p:nvPr>
        </p:nvGraphicFramePr>
        <p:xfrm>
          <a:off x="232757" y="601569"/>
          <a:ext cx="8724204" cy="5860356"/>
        </p:xfrm>
        <a:graphic>
          <a:graphicData uri="http://schemas.openxmlformats.org/drawingml/2006/table">
            <a:tbl>
              <a:tblPr firstRow="1" bandRow="1">
                <a:tableStyleId>{5940675A-B579-460E-94D1-54222C63F5DA}</a:tableStyleId>
              </a:tblPr>
              <a:tblGrid>
                <a:gridCol w="1307382"/>
                <a:gridCol w="7416822"/>
              </a:tblGrid>
              <a:tr h="392856">
                <a:tc rowSpan="2">
                  <a:txBody>
                    <a:bodyPr/>
                    <a:lstStyle/>
                    <a:p>
                      <a:pPr algn="ctr"/>
                      <a:endParaRPr kumimoji="1" lang="ja-JP" altLang="en-US" sz="20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kern="1200" dirty="0" smtClean="0">
                          <a:solidFill>
                            <a:sysClr val="windowText" lastClr="000000"/>
                          </a:solidFill>
                          <a:latin typeface="+mn-lt"/>
                          <a:ea typeface="+mn-ea"/>
                          <a:cs typeface="+mn-cs"/>
                        </a:rPr>
                        <a:t>変更概要</a:t>
                      </a:r>
                      <a:endParaRPr kumimoji="1" lang="ja-JP" altLang="en-US" sz="2000" b="0" dirty="0">
                        <a:latin typeface="Meiryo UI" panose="020B0604030504040204" pitchFamily="50" charset="-128"/>
                        <a:ea typeface="Meiryo UI" panose="020B0604030504040204" pitchFamily="50" charset="-128"/>
                        <a:cs typeface="Meiryo UI" panose="020B0604030504040204" pitchFamily="50" charset="-128"/>
                      </a:endParaRPr>
                    </a:p>
                  </a:txBody>
                  <a:tcPr>
                    <a:solidFill>
                      <a:schemeClr val="bg1">
                        <a:lumMod val="65000"/>
                      </a:schemeClr>
                    </a:solidFill>
                  </a:tcPr>
                </a:tc>
              </a:tr>
              <a:tr h="332417">
                <a:tc vMerge="1">
                  <a:txBody>
                    <a:bodyPr/>
                    <a:lstStyle/>
                    <a:p>
                      <a:pPr algn="ctr"/>
                      <a:endParaRPr kumimoji="1"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algn="ctr"/>
                      <a:r>
                        <a:rPr kumimoji="1" lang="en-US" altLang="ja-JP" sz="16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9/1</a:t>
                      </a:r>
                      <a:r>
                        <a:rPr kumimoji="1" lang="ja-JP" altLang="en-US" sz="16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600" b="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solidFill>
                      <a:schemeClr val="bg1">
                        <a:lumMod val="65000"/>
                      </a:schemeClr>
                    </a:solidFill>
                  </a:tcPr>
                </a:tc>
              </a:tr>
              <a:tr h="1359887">
                <a:tc>
                  <a:txBody>
                    <a:bodyPr/>
                    <a:lstStyle/>
                    <a:p>
                      <a:pPr algn="ct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現行</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MB</a:t>
                      </a: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型番品</a:t>
                      </a:r>
                      <a:r>
                        <a:rPr kumimoji="1" lang="en-US" altLang="ja-JP"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FSL</a:t>
                      </a: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梱包</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B w="12700" cap="flat" cmpd="sng" algn="ctr">
                      <a:solidFill>
                        <a:schemeClr val="tx1"/>
                      </a:solidFill>
                      <a:prstDash val="dash"/>
                      <a:round/>
                      <a:headEnd type="none" w="med" len="med"/>
                      <a:tailEnd type="none" w="med" len="med"/>
                    </a:lnB>
                    <a:solidFill>
                      <a:schemeClr val="bg1">
                        <a:lumMod val="95000"/>
                      </a:schemeClr>
                    </a:solidFill>
                  </a:tcPr>
                </a:tc>
                <a:tc>
                  <a:txBody>
                    <a:bodyPr/>
                    <a:lstStyle/>
                    <a:p>
                      <a:pPr algn="l"/>
                      <a:endParaRPr kumimoji="1" lang="ja-JP" altLang="en-US" sz="1200" b="0" dirty="0">
                        <a:solidFill>
                          <a:srgbClr val="00B05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B w="12700" cap="flat" cmpd="sng" algn="ctr">
                      <a:solidFill>
                        <a:schemeClr val="tx1"/>
                      </a:solidFill>
                      <a:prstDash val="dash"/>
                      <a:round/>
                      <a:headEnd type="none" w="med" len="med"/>
                      <a:tailEnd type="none" w="med" len="med"/>
                    </a:lnB>
                    <a:solidFill>
                      <a:schemeClr val="bg1">
                        <a:lumMod val="95000"/>
                      </a:schemeClr>
                    </a:solidFill>
                  </a:tcPr>
                </a:tc>
              </a:tr>
              <a:tr h="74304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変更点</a:t>
                      </a:r>
                      <a:endParaRPr kumimoji="1" lang="ja-JP" altLang="en-US" sz="1200" b="0"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12700" cap="flat" cmpd="sng" algn="ctr">
                      <a:solidFill>
                        <a:schemeClr val="tx1"/>
                      </a:solidFill>
                      <a:prstDash val="dash"/>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smtClean="0">
                        <a:solidFill>
                          <a:srgbClr val="00B05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12700" cap="flat" cmpd="sng" algn="ctr">
                      <a:solidFill>
                        <a:schemeClr val="tx1"/>
                      </a:solidFill>
                      <a:prstDash val="dash"/>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r>
              <a:tr h="271977">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1"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smtClean="0">
                        <a:solidFill>
                          <a:srgbClr val="00B05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95000"/>
                      </a:schemeClr>
                    </a:solidFill>
                  </a:tcPr>
                </a:tc>
              </a:tr>
              <a:tr h="10548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rPr>
                        <a:t>ASE</a:t>
                      </a:r>
                      <a:r>
                        <a:rPr kumimoji="1" lang="ja-JP" altLang="en-US" sz="1200" b="0" dirty="0" smtClean="0">
                          <a:solidFill>
                            <a:schemeClr val="tx1"/>
                          </a:solidFill>
                        </a:rPr>
                        <a:t>・</a:t>
                      </a:r>
                      <a:r>
                        <a:rPr kumimoji="1" lang="en-US" altLang="ja-JP" sz="1200" b="0" dirty="0" smtClean="0">
                          <a:solidFill>
                            <a:schemeClr val="tx1"/>
                          </a:solidFill>
                        </a:rPr>
                        <a:t>PTI</a:t>
                      </a:r>
                      <a:r>
                        <a:rPr kumimoji="1" lang="ja-JP" altLang="en-US" sz="1200" b="0" dirty="0" smtClean="0">
                          <a:solidFill>
                            <a:schemeClr val="tx1"/>
                          </a:solidFill>
                        </a:rPr>
                        <a:t>・</a:t>
                      </a:r>
                      <a:r>
                        <a:rPr kumimoji="1" lang="en-US" altLang="ja-JP" sz="1200" b="0" dirty="0" smtClean="0">
                          <a:solidFill>
                            <a:schemeClr val="tx1"/>
                          </a:solidFill>
                        </a:rPr>
                        <a:t>JD</a:t>
                      </a:r>
                      <a:r>
                        <a:rPr kumimoji="1" lang="ja-JP" altLang="en-US" sz="1200" b="0" dirty="0" smtClean="0">
                          <a:solidFill>
                            <a:schemeClr val="tx1"/>
                          </a:solidFill>
                        </a:rPr>
                        <a:t>の</a:t>
                      </a:r>
                      <a:endParaRPr kumimoji="1" lang="en-US" altLang="ja-JP" sz="1200" b="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rPr>
                        <a:t>ｵﾘｼﾞﾅﾙ梱包</a:t>
                      </a:r>
                      <a:endParaRPr kumimoji="1" lang="en-US" altLang="ja-JP" sz="1200" b="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rPr>
                        <a:t>形態品</a:t>
                      </a:r>
                      <a:endParaRPr kumimoji="1" lang="ja-JP" altLang="en-US" sz="1200" b="0"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smtClean="0">
                        <a:solidFill>
                          <a:srgbClr val="00B05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95000"/>
                      </a:schemeClr>
                    </a:solidFill>
                  </a:tcPr>
                </a:tc>
              </a:tr>
              <a:tr h="42645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rPr>
                        <a:t>ソシオネクスト</a:t>
                      </a:r>
                      <a:endParaRPr kumimoji="1" lang="en-US" altLang="ja-JP" sz="1200" b="0" dirty="0" smtClean="0">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rPr>
                        <a:t>新品番</a:t>
                      </a:r>
                      <a:r>
                        <a:rPr kumimoji="1" lang="en-US" altLang="ja-JP" sz="1200" b="0" dirty="0" smtClean="0">
                          <a:latin typeface="Meiryo UI" panose="020B0604030504040204" pitchFamily="50" charset="-128"/>
                          <a:ea typeface="Meiryo UI" panose="020B0604030504040204" pitchFamily="50" charset="-128"/>
                          <a:cs typeface="Meiryo UI" panose="020B0604030504040204" pitchFamily="50" charset="-128"/>
                        </a:rPr>
                        <a:t>SC</a:t>
                      </a:r>
                      <a:r>
                        <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rPr>
                        <a:t>品</a:t>
                      </a:r>
                      <a:endParaRPr kumimoji="1" lang="ja-JP" altLang="en-US" sz="1200" b="0"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smtClean="0">
                        <a:solidFill>
                          <a:srgbClr val="00B05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28575" cap="flat" cmpd="sng" algn="ctr">
                      <a:solidFill>
                        <a:schemeClr val="tx1"/>
                      </a:solidFill>
                      <a:prstDash val="solid"/>
                      <a:round/>
                      <a:headEnd type="none" w="med" len="med"/>
                      <a:tailEnd type="none" w="med" len="med"/>
                    </a:lnT>
                    <a:lnB w="12700" cmpd="sng">
                      <a:noFill/>
                    </a:lnB>
                    <a:solidFill>
                      <a:schemeClr val="bg1">
                        <a:lumMod val="95000"/>
                      </a:schemeClr>
                    </a:solidFill>
                  </a:tcPr>
                </a:tc>
              </a:tr>
              <a:tr h="345236">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1"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smtClean="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12700" cmpd="sng">
                      <a:noFill/>
                    </a:lnT>
                    <a:lnB w="28575" cap="flat" cmpd="sng" algn="ctr">
                      <a:solidFill>
                        <a:schemeClr val="tx1"/>
                      </a:solidFill>
                      <a:prstDash val="solid"/>
                      <a:round/>
                      <a:headEnd type="none" w="med" len="med"/>
                      <a:tailEnd type="none" w="med" len="med"/>
                    </a:lnB>
                    <a:solidFill>
                      <a:schemeClr val="bg1">
                        <a:lumMod val="95000"/>
                      </a:schemeClr>
                    </a:solidFill>
                  </a:tcPr>
                </a:tc>
              </a:tr>
              <a:tr h="92504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200" b="0" dirty="0" smtClean="0">
                          <a:solidFill>
                            <a:schemeClr val="tx1"/>
                          </a:solidFill>
                        </a:rPr>
                        <a:t>顧客指定梱包</a:t>
                      </a:r>
                      <a:endParaRPr lang="en-US" altLang="ja-JP" sz="1200" b="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形態品</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28575" cap="flat" cmpd="sng" algn="ctr">
                      <a:solidFill>
                        <a:schemeClr val="tx1"/>
                      </a:solidFill>
                      <a:prstDash val="solid"/>
                      <a:round/>
                      <a:headEnd type="none" w="med" len="med"/>
                      <a:tailEnd type="none" w="med" len="med"/>
                    </a:lnT>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smtClean="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28575" cap="flat" cmpd="sng" algn="ctr">
                      <a:solidFill>
                        <a:schemeClr val="tx1"/>
                      </a:solidFill>
                      <a:prstDash val="solid"/>
                      <a:round/>
                      <a:headEnd type="none" w="med" len="med"/>
                      <a:tailEnd type="none" w="med" len="med"/>
                    </a:lnT>
                    <a:solidFill>
                      <a:schemeClr val="bg1">
                        <a:lumMod val="95000"/>
                      </a:schemeClr>
                    </a:solidFill>
                  </a:tcPr>
                </a:tc>
              </a:tr>
            </a:tbl>
          </a:graphicData>
        </a:graphic>
      </p:graphicFrame>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1614474"/>
            <a:ext cx="1440160" cy="647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descr="C:\BackupData\DESK_SIL\SP PACK\HBV\AL袋\LOGO有り\SANY5543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304" y="1648590"/>
            <a:ext cx="1081319" cy="613792"/>
          </a:xfrm>
          <a:prstGeom prst="rect">
            <a:avLst/>
          </a:prstGeom>
          <a:noFill/>
          <a:extLst>
            <a:ext uri="{909E8E84-426E-40DD-AFC4-6F175D3DCCD1}">
              <a14:hiddenFill xmlns:a14="http://schemas.microsoft.com/office/drawing/2010/main">
                <a:solidFill>
                  <a:srgbClr val="FFFFFF"/>
                </a:solidFill>
              </a14:hiddenFill>
            </a:ext>
          </a:extLst>
        </p:spPr>
      </p:pic>
      <p:pic>
        <p:nvPicPr>
          <p:cNvPr id="20" name="図 19"/>
          <p:cNvPicPr>
            <a:picLocks noChangeAspect="1"/>
          </p:cNvPicPr>
          <p:nvPr/>
        </p:nvPicPr>
        <p:blipFill>
          <a:blip r:embed="rId4"/>
          <a:stretch>
            <a:fillRect/>
          </a:stretch>
        </p:blipFill>
        <p:spPr>
          <a:xfrm>
            <a:off x="5457761" y="1659173"/>
            <a:ext cx="570650" cy="629959"/>
          </a:xfrm>
          <a:prstGeom prst="rect">
            <a:avLst/>
          </a:prstGeom>
        </p:spPr>
      </p:pic>
      <p:pic>
        <p:nvPicPr>
          <p:cNvPr id="21" name="図 20"/>
          <p:cNvPicPr>
            <a:picLocks noChangeAspect="1"/>
          </p:cNvPicPr>
          <p:nvPr/>
        </p:nvPicPr>
        <p:blipFill>
          <a:blip r:embed="rId5"/>
          <a:stretch>
            <a:fillRect/>
          </a:stretch>
        </p:blipFill>
        <p:spPr>
          <a:xfrm>
            <a:off x="6596143" y="1648590"/>
            <a:ext cx="923844" cy="675399"/>
          </a:xfrm>
          <a:prstGeom prst="rect">
            <a:avLst/>
          </a:prstGeom>
        </p:spPr>
      </p:pic>
      <p:pic>
        <p:nvPicPr>
          <p:cNvPr id="23" name="Picture 4" descr="C:\BackupData\DESK_SIL\SP PACK\HBV\AL袋\LOGO無し\SANY5546 (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9417" y="2893827"/>
            <a:ext cx="1085370" cy="607181"/>
          </a:xfrm>
          <a:prstGeom prst="rect">
            <a:avLst/>
          </a:prstGeom>
          <a:noFill/>
          <a:extLst>
            <a:ext uri="{909E8E84-426E-40DD-AFC4-6F175D3DCCD1}">
              <a14:hiddenFill xmlns:a14="http://schemas.microsoft.com/office/drawing/2010/main">
                <a:solidFill>
                  <a:srgbClr val="FFFFFF"/>
                </a:solidFill>
              </a14:hiddenFill>
            </a:ext>
          </a:extLst>
        </p:spPr>
      </p:pic>
      <p:pic>
        <p:nvPicPr>
          <p:cNvPr id="24" name="図 23"/>
          <p:cNvPicPr>
            <a:picLocks noChangeAspect="1"/>
          </p:cNvPicPr>
          <p:nvPr/>
        </p:nvPicPr>
        <p:blipFill>
          <a:blip r:embed="rId7"/>
          <a:stretch>
            <a:fillRect/>
          </a:stretch>
        </p:blipFill>
        <p:spPr>
          <a:xfrm>
            <a:off x="5429916" y="2917492"/>
            <a:ext cx="619796" cy="655524"/>
          </a:xfrm>
          <a:prstGeom prst="rect">
            <a:avLst/>
          </a:prstGeom>
        </p:spPr>
      </p:pic>
      <p:grpSp>
        <p:nvGrpSpPr>
          <p:cNvPr id="25" name="グループ化 24"/>
          <p:cNvGrpSpPr/>
          <p:nvPr/>
        </p:nvGrpSpPr>
        <p:grpSpPr>
          <a:xfrm>
            <a:off x="7937847" y="2818974"/>
            <a:ext cx="810654" cy="664844"/>
            <a:chOff x="5364088" y="2060848"/>
            <a:chExt cx="2701429" cy="2187181"/>
          </a:xfrm>
        </p:grpSpPr>
        <p:pic>
          <p:nvPicPr>
            <p:cNvPr id="26" name="図 25"/>
            <p:cNvPicPr>
              <a:picLocks noChangeAspect="1"/>
            </p:cNvPicPr>
            <p:nvPr/>
          </p:nvPicPr>
          <p:blipFill>
            <a:blip r:embed="rId5"/>
            <a:stretch>
              <a:fillRect/>
            </a:stretch>
          </p:blipFill>
          <p:spPr>
            <a:xfrm>
              <a:off x="5364088" y="2060848"/>
              <a:ext cx="2701429" cy="2187181"/>
            </a:xfrm>
            <a:prstGeom prst="rect">
              <a:avLst/>
            </a:prstGeom>
          </p:spPr>
        </p:pic>
        <p:sp>
          <p:nvSpPr>
            <p:cNvPr id="27" name="平行四辺形 26"/>
            <p:cNvSpPr/>
            <p:nvPr/>
          </p:nvSpPr>
          <p:spPr>
            <a:xfrm rot="20524935">
              <a:off x="6587341" y="3132774"/>
              <a:ext cx="776475" cy="697761"/>
            </a:xfrm>
            <a:prstGeom prst="parallelogram">
              <a:avLst/>
            </a:prstGeom>
            <a:solidFill>
              <a:schemeClr val="accent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200" dirty="0">
                <a:solidFill>
                  <a:srgbClr val="FF0000"/>
                </a:solidFill>
              </a:endParaRPr>
            </a:p>
          </p:txBody>
        </p:sp>
        <p:sp>
          <p:nvSpPr>
            <p:cNvPr id="28" name="平行四辺形 27"/>
            <p:cNvSpPr/>
            <p:nvPr/>
          </p:nvSpPr>
          <p:spPr>
            <a:xfrm rot="20524935">
              <a:off x="6770400" y="2768825"/>
              <a:ext cx="889333" cy="201597"/>
            </a:xfrm>
            <a:prstGeom prst="parallelogram">
              <a:avLst/>
            </a:prstGeom>
            <a:solidFill>
              <a:schemeClr val="bg1"/>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700" dirty="0">
                <a:solidFill>
                  <a:srgbClr val="FF0000"/>
                </a:solidFill>
              </a:endParaRPr>
            </a:p>
          </p:txBody>
        </p:sp>
        <p:sp>
          <p:nvSpPr>
            <p:cNvPr id="29" name="下矢印 28"/>
            <p:cNvSpPr/>
            <p:nvPr/>
          </p:nvSpPr>
          <p:spPr>
            <a:xfrm flipV="1">
              <a:off x="7365106" y="2944616"/>
              <a:ext cx="159222" cy="268360"/>
            </a:xfrm>
            <a:prstGeom prst="downArrow">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grpSp>
        <p:nvGrpSpPr>
          <p:cNvPr id="2" name="グループ化 1"/>
          <p:cNvGrpSpPr/>
          <p:nvPr/>
        </p:nvGrpSpPr>
        <p:grpSpPr>
          <a:xfrm>
            <a:off x="5478968" y="5732940"/>
            <a:ext cx="739767" cy="575150"/>
            <a:chOff x="1511660" y="4715598"/>
            <a:chExt cx="1368152" cy="1078950"/>
          </a:xfrm>
        </p:grpSpPr>
        <p:pic>
          <p:nvPicPr>
            <p:cNvPr id="8" name="図 7"/>
            <p:cNvPicPr>
              <a:picLocks noChangeAspect="1"/>
            </p:cNvPicPr>
            <p:nvPr/>
          </p:nvPicPr>
          <p:blipFill>
            <a:blip r:embed="rId8"/>
            <a:stretch>
              <a:fillRect/>
            </a:stretch>
          </p:blipFill>
          <p:spPr>
            <a:xfrm>
              <a:off x="1511660" y="4715598"/>
              <a:ext cx="1368152" cy="1078950"/>
            </a:xfrm>
            <a:prstGeom prst="rect">
              <a:avLst/>
            </a:prstGeom>
          </p:spPr>
        </p:pic>
        <p:sp>
          <p:nvSpPr>
            <p:cNvPr id="11" name="正方形/長方形 10"/>
            <p:cNvSpPr/>
            <p:nvPr/>
          </p:nvSpPr>
          <p:spPr>
            <a:xfrm>
              <a:off x="2051720" y="5148029"/>
              <a:ext cx="576064" cy="1074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5"/>
          <p:cNvGrpSpPr/>
          <p:nvPr/>
        </p:nvGrpSpPr>
        <p:grpSpPr>
          <a:xfrm>
            <a:off x="7301417" y="5656608"/>
            <a:ext cx="576706" cy="727814"/>
            <a:chOff x="3923928" y="1457370"/>
            <a:chExt cx="936104" cy="1106364"/>
          </a:xfrm>
        </p:grpSpPr>
        <p:pic>
          <p:nvPicPr>
            <p:cNvPr id="9" name="図 8"/>
            <p:cNvPicPr>
              <a:picLocks noChangeAspect="1"/>
            </p:cNvPicPr>
            <p:nvPr/>
          </p:nvPicPr>
          <p:blipFill>
            <a:blip r:embed="rId9"/>
            <a:stretch>
              <a:fillRect/>
            </a:stretch>
          </p:blipFill>
          <p:spPr>
            <a:xfrm>
              <a:off x="3923928" y="1457370"/>
              <a:ext cx="936104" cy="1106364"/>
            </a:xfrm>
            <a:prstGeom prst="rect">
              <a:avLst/>
            </a:prstGeom>
          </p:spPr>
        </p:pic>
        <p:sp>
          <p:nvSpPr>
            <p:cNvPr id="12" name="正方形/長方形 11"/>
            <p:cNvSpPr/>
            <p:nvPr/>
          </p:nvSpPr>
          <p:spPr>
            <a:xfrm>
              <a:off x="3995936" y="2151150"/>
              <a:ext cx="288032" cy="53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48851" y="3830168"/>
            <a:ext cx="331704" cy="829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図 29"/>
          <p:cNvPicPr>
            <a:picLocks noChangeAspect="1"/>
          </p:cNvPicPr>
          <p:nvPr/>
        </p:nvPicPr>
        <p:blipFill>
          <a:blip r:embed="rId5"/>
          <a:stretch>
            <a:fillRect/>
          </a:stretch>
        </p:blipFill>
        <p:spPr>
          <a:xfrm>
            <a:off x="6672082" y="3900973"/>
            <a:ext cx="923844" cy="675399"/>
          </a:xfrm>
          <a:prstGeom prst="rect">
            <a:avLst/>
          </a:prstGeom>
        </p:spPr>
      </p:pic>
      <p:pic>
        <p:nvPicPr>
          <p:cNvPr id="3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6642" y="4803224"/>
            <a:ext cx="1440160" cy="647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4" descr="C:\BackupData\DESK_SIL\SP PACK\HBV\AL袋\LOGO無し\SANY5546 (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4647" y="4854410"/>
            <a:ext cx="1085370" cy="607181"/>
          </a:xfrm>
          <a:prstGeom prst="rect">
            <a:avLst/>
          </a:prstGeom>
          <a:noFill/>
          <a:extLst>
            <a:ext uri="{909E8E84-426E-40DD-AFC4-6F175D3DCCD1}">
              <a14:hiddenFill xmlns:a14="http://schemas.microsoft.com/office/drawing/2010/main">
                <a:solidFill>
                  <a:srgbClr val="FFFFFF"/>
                </a:solidFill>
              </a14:hiddenFill>
            </a:ext>
          </a:extLst>
        </p:spPr>
      </p:pic>
      <p:pic>
        <p:nvPicPr>
          <p:cNvPr id="33" name="図 32"/>
          <p:cNvPicPr>
            <a:picLocks noChangeAspect="1"/>
          </p:cNvPicPr>
          <p:nvPr/>
        </p:nvPicPr>
        <p:blipFill>
          <a:blip r:embed="rId7"/>
          <a:stretch>
            <a:fillRect/>
          </a:stretch>
        </p:blipFill>
        <p:spPr>
          <a:xfrm>
            <a:off x="5517001" y="4822707"/>
            <a:ext cx="619796" cy="655524"/>
          </a:xfrm>
          <a:prstGeom prst="rect">
            <a:avLst/>
          </a:prstGeom>
        </p:spPr>
      </p:pic>
      <p:pic>
        <p:nvPicPr>
          <p:cNvPr id="34" name="図 33"/>
          <p:cNvPicPr>
            <a:picLocks noChangeAspect="1"/>
          </p:cNvPicPr>
          <p:nvPr/>
        </p:nvPicPr>
        <p:blipFill>
          <a:blip r:embed="rId5"/>
          <a:stretch>
            <a:fillRect/>
          </a:stretch>
        </p:blipFill>
        <p:spPr>
          <a:xfrm>
            <a:off x="6665926" y="4803224"/>
            <a:ext cx="923844" cy="675399"/>
          </a:xfrm>
          <a:prstGeom prst="rect">
            <a:avLst/>
          </a:prstGeom>
        </p:spPr>
      </p:pic>
      <p:pic>
        <p:nvPicPr>
          <p:cNvPr id="3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276" y="5696561"/>
            <a:ext cx="1440160" cy="647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4" descr="C:\BackupData\DESK_SIL\SP PACK\HBV\AL袋\LOGO無し\SANY5546 (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1082" y="5749141"/>
            <a:ext cx="1085370" cy="60718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5924" y="3920844"/>
            <a:ext cx="1440160" cy="647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44647" y="4064169"/>
            <a:ext cx="1047921" cy="464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右矢印 12"/>
          <p:cNvSpPr/>
          <p:nvPr/>
        </p:nvSpPr>
        <p:spPr>
          <a:xfrm>
            <a:off x="4938943" y="1803366"/>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右矢印 39"/>
          <p:cNvSpPr/>
          <p:nvPr/>
        </p:nvSpPr>
        <p:spPr>
          <a:xfrm>
            <a:off x="3293465" y="1803366"/>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右矢印 40"/>
          <p:cNvSpPr/>
          <p:nvPr/>
        </p:nvSpPr>
        <p:spPr>
          <a:xfrm>
            <a:off x="6228184" y="1803366"/>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右矢印 41"/>
          <p:cNvSpPr/>
          <p:nvPr/>
        </p:nvSpPr>
        <p:spPr>
          <a:xfrm>
            <a:off x="3185453" y="4149080"/>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右矢印 42"/>
          <p:cNvSpPr/>
          <p:nvPr/>
        </p:nvSpPr>
        <p:spPr>
          <a:xfrm>
            <a:off x="4716016" y="4158879"/>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右矢印 43"/>
          <p:cNvSpPr/>
          <p:nvPr/>
        </p:nvSpPr>
        <p:spPr>
          <a:xfrm>
            <a:off x="6300192" y="4158879"/>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右矢印 44"/>
          <p:cNvSpPr/>
          <p:nvPr/>
        </p:nvSpPr>
        <p:spPr>
          <a:xfrm>
            <a:off x="3185453" y="5024065"/>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右矢印 45"/>
          <p:cNvSpPr/>
          <p:nvPr/>
        </p:nvSpPr>
        <p:spPr>
          <a:xfrm>
            <a:off x="4896635" y="5022975"/>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右矢印 46"/>
          <p:cNvSpPr/>
          <p:nvPr/>
        </p:nvSpPr>
        <p:spPr>
          <a:xfrm>
            <a:off x="6300192" y="5013176"/>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右矢印 47"/>
          <p:cNvSpPr/>
          <p:nvPr/>
        </p:nvSpPr>
        <p:spPr>
          <a:xfrm>
            <a:off x="3185453" y="5882954"/>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右矢印 48"/>
          <p:cNvSpPr/>
          <p:nvPr/>
        </p:nvSpPr>
        <p:spPr>
          <a:xfrm>
            <a:off x="4896635" y="5826853"/>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右矢印 49"/>
          <p:cNvSpPr/>
          <p:nvPr/>
        </p:nvSpPr>
        <p:spPr>
          <a:xfrm>
            <a:off x="6842041" y="5834472"/>
            <a:ext cx="216024" cy="20622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3537270" y="3387611"/>
            <a:ext cx="1394770" cy="257413"/>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srgbClr val="FF0000"/>
                </a:solidFill>
              </a:rPr>
              <a:t>FUJITSU</a:t>
            </a:r>
            <a:r>
              <a:rPr lang="ja-JP" altLang="en-US" sz="1200" dirty="0" smtClean="0">
                <a:solidFill>
                  <a:srgbClr val="FF0000"/>
                </a:solidFill>
              </a:rPr>
              <a:t>表示なし</a:t>
            </a:r>
            <a:endParaRPr kumimoji="1" lang="ja-JP" altLang="en-US" sz="3600" dirty="0">
              <a:solidFill>
                <a:srgbClr val="FF0000"/>
              </a:solidFill>
            </a:endParaRPr>
          </a:p>
        </p:txBody>
      </p:sp>
      <p:sp>
        <p:nvSpPr>
          <p:cNvPr id="52" name="角丸四角形 51"/>
          <p:cNvSpPr/>
          <p:nvPr/>
        </p:nvSpPr>
        <p:spPr>
          <a:xfrm>
            <a:off x="6005657" y="3412067"/>
            <a:ext cx="1374655" cy="232957"/>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srgbClr val="FF0000"/>
                </a:solidFill>
              </a:rPr>
              <a:t>FUJITSU</a:t>
            </a:r>
            <a:r>
              <a:rPr lang="ja-JP" altLang="en-US" sz="1200" dirty="0" smtClean="0">
                <a:solidFill>
                  <a:srgbClr val="FF0000"/>
                </a:solidFill>
              </a:rPr>
              <a:t>表示なし</a:t>
            </a:r>
            <a:endParaRPr kumimoji="1" lang="ja-JP" altLang="en-US" sz="3600" dirty="0">
              <a:solidFill>
                <a:srgbClr val="FF0000"/>
              </a:solidFill>
            </a:endParaRPr>
          </a:p>
        </p:txBody>
      </p:sp>
      <p:sp>
        <p:nvSpPr>
          <p:cNvPr id="58" name="曲折矢印 57"/>
          <p:cNvSpPr/>
          <p:nvPr/>
        </p:nvSpPr>
        <p:spPr>
          <a:xfrm rot="5400000">
            <a:off x="7687173" y="1969555"/>
            <a:ext cx="911507" cy="700735"/>
          </a:xfrm>
          <a:prstGeom prst="bentArrow">
            <a:avLst>
              <a:gd name="adj1" fmla="val 17498"/>
              <a:gd name="adj2" fmla="val 25000"/>
              <a:gd name="adj3" fmla="val 23913"/>
              <a:gd name="adj4" fmla="val 4375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6" name="曲折矢印 65"/>
          <p:cNvSpPr/>
          <p:nvPr/>
        </p:nvSpPr>
        <p:spPr>
          <a:xfrm rot="16200000" flipV="1">
            <a:off x="7688503" y="3821087"/>
            <a:ext cx="731967" cy="523856"/>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 name="曲折矢印 66"/>
          <p:cNvSpPr/>
          <p:nvPr/>
        </p:nvSpPr>
        <p:spPr>
          <a:xfrm rot="16200000" flipV="1">
            <a:off x="7443643" y="4021949"/>
            <a:ext cx="1584175" cy="974337"/>
          </a:xfrm>
          <a:prstGeom prst="bentArrow">
            <a:avLst>
              <a:gd name="adj1" fmla="val 13053"/>
              <a:gd name="adj2" fmla="val 14666"/>
              <a:gd name="adj3" fmla="val 12462"/>
              <a:gd name="adj4" fmla="val 4375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 name="角丸四角形 67"/>
          <p:cNvSpPr/>
          <p:nvPr/>
        </p:nvSpPr>
        <p:spPr>
          <a:xfrm>
            <a:off x="7595926" y="3433286"/>
            <a:ext cx="1385865" cy="232957"/>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srgbClr val="FF0000"/>
                </a:solidFill>
              </a:rPr>
              <a:t>SOCIONEXT</a:t>
            </a:r>
            <a:r>
              <a:rPr lang="ja-JP" altLang="en-US" sz="1200" dirty="0" smtClean="0">
                <a:solidFill>
                  <a:srgbClr val="FF0000"/>
                </a:solidFill>
              </a:rPr>
              <a:t>商標</a:t>
            </a:r>
            <a:endParaRPr kumimoji="1" lang="ja-JP" altLang="en-US" sz="3600" dirty="0">
              <a:solidFill>
                <a:srgbClr val="FF0000"/>
              </a:solidFill>
            </a:endParaRPr>
          </a:p>
        </p:txBody>
      </p:sp>
      <p:sp>
        <p:nvSpPr>
          <p:cNvPr id="59" name="ストライプ矢印 58"/>
          <p:cNvSpPr/>
          <p:nvPr/>
        </p:nvSpPr>
        <p:spPr>
          <a:xfrm rot="5400000">
            <a:off x="2177680" y="2521619"/>
            <a:ext cx="398083" cy="246297"/>
          </a:xfrm>
          <a:prstGeom prst="stripedRightArrow">
            <a:avLst>
              <a:gd name="adj1" fmla="val 50001"/>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ストライプ矢印 70"/>
          <p:cNvSpPr/>
          <p:nvPr/>
        </p:nvSpPr>
        <p:spPr>
          <a:xfrm rot="5400000">
            <a:off x="3991996" y="2496781"/>
            <a:ext cx="398083" cy="246297"/>
          </a:xfrm>
          <a:prstGeom prst="stripedRightArrow">
            <a:avLst>
              <a:gd name="adj1" fmla="val 50001"/>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ストライプ矢印 71"/>
          <p:cNvSpPr/>
          <p:nvPr/>
        </p:nvSpPr>
        <p:spPr>
          <a:xfrm rot="5400000">
            <a:off x="5545954" y="2496781"/>
            <a:ext cx="398083" cy="246297"/>
          </a:xfrm>
          <a:prstGeom prst="stripedRightArrow">
            <a:avLst>
              <a:gd name="adj1" fmla="val 50001"/>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1"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08882" y="2921477"/>
            <a:ext cx="1322958" cy="291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角丸四角形 61"/>
          <p:cNvSpPr/>
          <p:nvPr/>
        </p:nvSpPr>
        <p:spPr>
          <a:xfrm>
            <a:off x="2483768" y="2996952"/>
            <a:ext cx="459331" cy="2036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角丸四角形 62"/>
          <p:cNvSpPr/>
          <p:nvPr/>
        </p:nvSpPr>
        <p:spPr>
          <a:xfrm>
            <a:off x="1884439" y="3387611"/>
            <a:ext cx="1409026" cy="257413"/>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srgbClr val="FF0000"/>
                </a:solidFill>
              </a:rPr>
              <a:t>FUJITSU</a:t>
            </a:r>
            <a:r>
              <a:rPr lang="ja-JP" altLang="en-US" sz="1200" dirty="0" smtClean="0">
                <a:solidFill>
                  <a:srgbClr val="FF0000"/>
                </a:solidFill>
              </a:rPr>
              <a:t>表示</a:t>
            </a:r>
            <a:r>
              <a:rPr lang="ja-JP" altLang="en-US" sz="1400" dirty="0" smtClean="0">
                <a:solidFill>
                  <a:srgbClr val="FF0000"/>
                </a:solidFill>
              </a:rPr>
              <a:t>なし</a:t>
            </a:r>
            <a:endParaRPr kumimoji="1" lang="ja-JP" altLang="en-US" sz="3600" dirty="0">
              <a:solidFill>
                <a:srgbClr val="FF0000"/>
              </a:solidFill>
            </a:endParaRPr>
          </a:p>
        </p:txBody>
      </p:sp>
      <p:pic>
        <p:nvPicPr>
          <p:cNvPr id="57"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15033" y="3859759"/>
            <a:ext cx="322069" cy="816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77571" y="3853361"/>
            <a:ext cx="416319" cy="806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2454001" y="2323989"/>
            <a:ext cx="504056" cy="523220"/>
          </a:xfrm>
          <a:prstGeom prst="rect">
            <a:avLst/>
          </a:prstGeom>
          <a:noFill/>
        </p:spPr>
        <p:txBody>
          <a:bodyPr wrap="square" rtlCol="0">
            <a:spAutoFit/>
          </a:bodyPr>
          <a:lstStyle/>
          <a:p>
            <a:r>
              <a:rPr kumimoji="1" lang="ja-JP" altLang="en-US" sz="1400" dirty="0" smtClean="0">
                <a:solidFill>
                  <a:srgbClr val="FF0000"/>
                </a:solidFill>
              </a:rPr>
              <a:t>変更</a:t>
            </a:r>
            <a:endParaRPr kumimoji="1" lang="ja-JP" altLang="en-US" sz="1400" dirty="0">
              <a:solidFill>
                <a:srgbClr val="FF0000"/>
              </a:solidFill>
            </a:endParaRPr>
          </a:p>
        </p:txBody>
      </p:sp>
      <p:sp>
        <p:nvSpPr>
          <p:cNvPr id="64" name="テキスト ボックス 63"/>
          <p:cNvSpPr txBox="1"/>
          <p:nvPr/>
        </p:nvSpPr>
        <p:spPr>
          <a:xfrm>
            <a:off x="4303819" y="2324410"/>
            <a:ext cx="504056" cy="523220"/>
          </a:xfrm>
          <a:prstGeom prst="rect">
            <a:avLst/>
          </a:prstGeom>
          <a:noFill/>
        </p:spPr>
        <p:txBody>
          <a:bodyPr wrap="square" rtlCol="0">
            <a:spAutoFit/>
          </a:bodyPr>
          <a:lstStyle/>
          <a:p>
            <a:r>
              <a:rPr kumimoji="1" lang="ja-JP" altLang="en-US" sz="1400" dirty="0" smtClean="0">
                <a:solidFill>
                  <a:srgbClr val="FF0000"/>
                </a:solidFill>
              </a:rPr>
              <a:t>変更</a:t>
            </a:r>
            <a:endParaRPr kumimoji="1" lang="ja-JP" altLang="en-US" sz="1400" dirty="0">
              <a:solidFill>
                <a:srgbClr val="FF0000"/>
              </a:solidFill>
            </a:endParaRPr>
          </a:p>
        </p:txBody>
      </p:sp>
      <p:sp>
        <p:nvSpPr>
          <p:cNvPr id="65" name="テキスト ボックス 64"/>
          <p:cNvSpPr txBox="1"/>
          <p:nvPr/>
        </p:nvSpPr>
        <p:spPr>
          <a:xfrm>
            <a:off x="5851741" y="2324410"/>
            <a:ext cx="504056" cy="523220"/>
          </a:xfrm>
          <a:prstGeom prst="rect">
            <a:avLst/>
          </a:prstGeom>
          <a:noFill/>
        </p:spPr>
        <p:txBody>
          <a:bodyPr wrap="square" rtlCol="0">
            <a:spAutoFit/>
          </a:bodyPr>
          <a:lstStyle/>
          <a:p>
            <a:r>
              <a:rPr kumimoji="1" lang="ja-JP" altLang="en-US" sz="1400" dirty="0" smtClean="0">
                <a:solidFill>
                  <a:srgbClr val="FF0000"/>
                </a:solidFill>
              </a:rPr>
              <a:t>変更</a:t>
            </a:r>
            <a:endParaRPr kumimoji="1" lang="ja-JP" altLang="en-US" sz="1400" dirty="0">
              <a:solidFill>
                <a:srgbClr val="FF0000"/>
              </a:solidFill>
            </a:endParaRPr>
          </a:p>
        </p:txBody>
      </p:sp>
      <p:sp>
        <p:nvSpPr>
          <p:cNvPr id="69" name="テキスト ボックス 68"/>
          <p:cNvSpPr txBox="1"/>
          <p:nvPr/>
        </p:nvSpPr>
        <p:spPr>
          <a:xfrm>
            <a:off x="8395868" y="1906478"/>
            <a:ext cx="504056" cy="523220"/>
          </a:xfrm>
          <a:prstGeom prst="rect">
            <a:avLst/>
          </a:prstGeom>
          <a:noFill/>
        </p:spPr>
        <p:txBody>
          <a:bodyPr wrap="square" rtlCol="0">
            <a:spAutoFit/>
          </a:bodyPr>
          <a:lstStyle/>
          <a:p>
            <a:r>
              <a:rPr kumimoji="1" lang="ja-JP" altLang="en-US" sz="1400" dirty="0" smtClean="0">
                <a:solidFill>
                  <a:srgbClr val="FF0000"/>
                </a:solidFill>
              </a:rPr>
              <a:t>変更</a:t>
            </a:r>
            <a:endParaRPr kumimoji="1" lang="ja-JP" altLang="en-US" sz="1400" dirty="0">
              <a:solidFill>
                <a:srgbClr val="FF0000"/>
              </a:solidFill>
            </a:endParaRPr>
          </a:p>
        </p:txBody>
      </p:sp>
      <p:sp>
        <p:nvSpPr>
          <p:cNvPr id="70" name="テキスト ボックス 69"/>
          <p:cNvSpPr txBox="1"/>
          <p:nvPr/>
        </p:nvSpPr>
        <p:spPr>
          <a:xfrm>
            <a:off x="8562209" y="3977062"/>
            <a:ext cx="504056" cy="523220"/>
          </a:xfrm>
          <a:prstGeom prst="rect">
            <a:avLst/>
          </a:prstGeom>
          <a:noFill/>
        </p:spPr>
        <p:txBody>
          <a:bodyPr wrap="square" rtlCol="0">
            <a:spAutoFit/>
          </a:bodyPr>
          <a:lstStyle/>
          <a:p>
            <a:r>
              <a:rPr kumimoji="1" lang="ja-JP" altLang="en-US" sz="1400" dirty="0" smtClean="0">
                <a:solidFill>
                  <a:srgbClr val="FF0000"/>
                </a:solidFill>
              </a:rPr>
              <a:t>変更</a:t>
            </a:r>
            <a:endParaRPr kumimoji="1" lang="ja-JP" altLang="en-US" sz="1400" dirty="0">
              <a:solidFill>
                <a:srgbClr val="FF0000"/>
              </a:solidFill>
            </a:endParaRPr>
          </a:p>
        </p:txBody>
      </p:sp>
      <p:sp>
        <p:nvSpPr>
          <p:cNvPr id="73" name="テキスト ボックス 72"/>
          <p:cNvSpPr txBox="1"/>
          <p:nvPr/>
        </p:nvSpPr>
        <p:spPr>
          <a:xfrm>
            <a:off x="7720265" y="3802559"/>
            <a:ext cx="504056" cy="523220"/>
          </a:xfrm>
          <a:prstGeom prst="rect">
            <a:avLst/>
          </a:prstGeom>
          <a:noFill/>
        </p:spPr>
        <p:txBody>
          <a:bodyPr wrap="square" rtlCol="0">
            <a:spAutoFit/>
          </a:bodyPr>
          <a:lstStyle/>
          <a:p>
            <a:r>
              <a:rPr kumimoji="1" lang="ja-JP" altLang="en-US" sz="1400" dirty="0" smtClean="0">
                <a:solidFill>
                  <a:srgbClr val="FF0000"/>
                </a:solidFill>
              </a:rPr>
              <a:t>変更</a:t>
            </a:r>
            <a:endParaRPr kumimoji="1" lang="ja-JP" altLang="en-US" sz="1400" dirty="0">
              <a:solidFill>
                <a:srgbClr val="FF0000"/>
              </a:solidFill>
            </a:endParaRPr>
          </a:p>
        </p:txBody>
      </p:sp>
      <p:sp>
        <p:nvSpPr>
          <p:cNvPr id="10" name="角丸四角形 9"/>
          <p:cNvSpPr/>
          <p:nvPr/>
        </p:nvSpPr>
        <p:spPr>
          <a:xfrm>
            <a:off x="1475656" y="3802559"/>
            <a:ext cx="4968552" cy="2650777"/>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539589" y="6308090"/>
            <a:ext cx="1056599" cy="369332"/>
          </a:xfrm>
          <a:prstGeom prst="rect">
            <a:avLst/>
          </a:prstGeom>
          <a:solidFill>
            <a:schemeClr val="bg1"/>
          </a:solidFill>
          <a:ln w="22225">
            <a:solidFill>
              <a:schemeClr val="accent1">
                <a:shade val="50000"/>
              </a:schemeClr>
            </a:solidFill>
            <a:prstDash val="dash"/>
          </a:ln>
        </p:spPr>
        <p:txBody>
          <a:bodyPr wrap="square" rtlCol="0">
            <a:spAutoFit/>
          </a:bodyPr>
          <a:lstStyle/>
          <a:p>
            <a:r>
              <a:rPr kumimoji="1" lang="ja-JP" altLang="en-US" dirty="0" smtClean="0"/>
              <a:t>変更なし</a:t>
            </a:r>
            <a:endParaRPr kumimoji="1" lang="ja-JP" altLang="en-US" dirty="0"/>
          </a:p>
        </p:txBody>
      </p:sp>
      <p:sp>
        <p:nvSpPr>
          <p:cNvPr id="76" name="角丸四角形 75"/>
          <p:cNvSpPr/>
          <p:nvPr/>
        </p:nvSpPr>
        <p:spPr>
          <a:xfrm>
            <a:off x="7084199" y="5613630"/>
            <a:ext cx="1851640" cy="879126"/>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テキスト ボックス 74"/>
          <p:cNvSpPr txBox="1"/>
          <p:nvPr/>
        </p:nvSpPr>
        <p:spPr>
          <a:xfrm>
            <a:off x="8010019" y="5836054"/>
            <a:ext cx="1056599" cy="369332"/>
          </a:xfrm>
          <a:prstGeom prst="rect">
            <a:avLst/>
          </a:prstGeom>
          <a:solidFill>
            <a:schemeClr val="bg1"/>
          </a:solidFill>
          <a:ln w="22225">
            <a:solidFill>
              <a:schemeClr val="accent1">
                <a:shade val="50000"/>
              </a:schemeClr>
            </a:solidFill>
            <a:prstDash val="dash"/>
          </a:ln>
        </p:spPr>
        <p:txBody>
          <a:bodyPr wrap="square" rtlCol="0">
            <a:spAutoFit/>
          </a:bodyPr>
          <a:lstStyle/>
          <a:p>
            <a:r>
              <a:rPr kumimoji="1" lang="ja-JP" altLang="en-US" dirty="0" smtClean="0"/>
              <a:t>変更なし</a:t>
            </a:r>
            <a:endParaRPr kumimoji="1" lang="ja-JP" altLang="en-US" dirty="0"/>
          </a:p>
        </p:txBody>
      </p:sp>
    </p:spTree>
    <p:extLst>
      <p:ext uri="{BB962C8B-B14F-4D97-AF65-F5344CB8AC3E}">
        <p14:creationId xmlns:p14="http://schemas.microsoft.com/office/powerpoint/2010/main" val="17926943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3082677284"/>
              </p:ext>
            </p:extLst>
          </p:nvPr>
        </p:nvGraphicFramePr>
        <p:xfrm>
          <a:off x="4896498" y="620688"/>
          <a:ext cx="3647237" cy="3814123"/>
        </p:xfrm>
        <a:graphic>
          <a:graphicData uri="http://schemas.openxmlformats.org/drawingml/2006/table">
            <a:tbl>
              <a:tblPr firstRow="1" bandRow="1">
                <a:tableStyleId>{5940675A-B579-460E-94D1-54222C63F5DA}</a:tableStyleId>
              </a:tblPr>
              <a:tblGrid>
                <a:gridCol w="3647237"/>
              </a:tblGrid>
              <a:tr h="507235">
                <a:tc>
                  <a:txBody>
                    <a:bodyPr/>
                    <a:lstStyle/>
                    <a:p>
                      <a:pPr algn="ctr"/>
                      <a:r>
                        <a:rPr kumimoji="1" lang="en-US" altLang="ja-JP" sz="2400" b="1" kern="12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After</a:t>
                      </a:r>
                      <a:endParaRPr kumimoji="1" lang="ja-JP" altLang="en-US" sz="2400" b="1" kern="1200" dirty="0">
                        <a:solidFill>
                          <a:schemeClr val="bg1"/>
                        </a:solidFill>
                        <a:latin typeface="Segoe UI" panose="020B0502040204020203" pitchFamily="34" charset="0"/>
                        <a:ea typeface="Meiryo UI" panose="020B0604030504040204" pitchFamily="50" charset="-128"/>
                        <a:cs typeface="Segoe UI" panose="020B0502040204020203" pitchFamily="34" charset="0"/>
                      </a:endParaRPr>
                    </a:p>
                  </a:txBody>
                  <a:tcPr>
                    <a:solidFill>
                      <a:srgbClr val="7D0000"/>
                    </a:solidFill>
                  </a:tcPr>
                </a:tc>
              </a:tr>
              <a:tr h="33068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noFill/>
                  </a:tcPr>
                </a:tc>
              </a:tr>
            </a:tbl>
          </a:graphicData>
        </a:graphic>
      </p:graphicFrame>
      <p:graphicFrame>
        <p:nvGraphicFramePr>
          <p:cNvPr id="21" name="表 20"/>
          <p:cNvGraphicFramePr>
            <a:graphicFrameLocks noGrp="1"/>
          </p:cNvGraphicFramePr>
          <p:nvPr>
            <p:extLst>
              <p:ext uri="{D42A27DB-BD31-4B8C-83A1-F6EECF244321}">
                <p14:modId xmlns:p14="http://schemas.microsoft.com/office/powerpoint/2010/main" val="3604261943"/>
              </p:ext>
            </p:extLst>
          </p:nvPr>
        </p:nvGraphicFramePr>
        <p:xfrm>
          <a:off x="655972" y="692696"/>
          <a:ext cx="3553565" cy="3773483"/>
        </p:xfrm>
        <a:graphic>
          <a:graphicData uri="http://schemas.openxmlformats.org/drawingml/2006/table">
            <a:tbl>
              <a:tblPr firstRow="1" bandRow="1">
                <a:tableStyleId>{5940675A-B579-460E-94D1-54222C63F5DA}</a:tableStyleId>
              </a:tblPr>
              <a:tblGrid>
                <a:gridCol w="3553565"/>
              </a:tblGrid>
              <a:tr h="524673">
                <a:tc>
                  <a:txBody>
                    <a:bodyPr/>
                    <a:lstStyle/>
                    <a:p>
                      <a:pPr algn="ctr"/>
                      <a:r>
                        <a:rPr kumimoji="1" lang="en-US" altLang="ja-JP" sz="2400" b="0" dirty="0" smtClean="0">
                          <a:latin typeface="Segoe UI" panose="020B0502040204020203" pitchFamily="34" charset="0"/>
                          <a:ea typeface="Segoe UI" panose="020B0502040204020203" pitchFamily="34" charset="0"/>
                          <a:cs typeface="Segoe UI" panose="020B0502040204020203" pitchFamily="34" charset="0"/>
                        </a:rPr>
                        <a:t>Before</a:t>
                      </a:r>
                      <a:endParaRPr kumimoji="1" lang="ja-JP" altLang="en-US" sz="2800" b="0" dirty="0">
                        <a:latin typeface="Segoe UI" panose="020B0502040204020203" pitchFamily="34" charset="0"/>
                        <a:ea typeface="Meiryo UI" panose="020B0604030504040204" pitchFamily="50" charset="-128"/>
                        <a:cs typeface="Segoe UI" panose="020B0502040204020203" pitchFamily="34" charset="0"/>
                      </a:endParaRPr>
                    </a:p>
                  </a:txBody>
                  <a:tcPr>
                    <a:solidFill>
                      <a:schemeClr val="bg1">
                        <a:lumMod val="95000"/>
                      </a:schemeClr>
                    </a:solidFill>
                  </a:tcPr>
                </a:tc>
              </a:tr>
              <a:tr h="32488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noFill/>
                  </a:tcPr>
                </a:tc>
              </a:tr>
            </a:tbl>
          </a:graphicData>
        </a:graphic>
      </p:graphicFrame>
      <p:sp>
        <p:nvSpPr>
          <p:cNvPr id="3" name="タイトル 2"/>
          <p:cNvSpPr>
            <a:spLocks noGrp="1"/>
          </p:cNvSpPr>
          <p:nvPr>
            <p:ph type="title"/>
          </p:nvPr>
        </p:nvSpPr>
        <p:spPr/>
        <p:txBody>
          <a:bodyPr/>
          <a:lstStyle/>
          <a:p>
            <a:pPr>
              <a:defRPr/>
            </a:pPr>
            <a:r>
              <a:rPr lang="en-US" altLang="ja-JP" dirty="0" smtClean="0">
                <a:cs typeface="Arial" charset="0"/>
              </a:rPr>
              <a:t>3. </a:t>
            </a:r>
            <a:r>
              <a:rPr lang="ja-JP" altLang="en-US" dirty="0" smtClean="0">
                <a:cs typeface="Arial" charset="0"/>
              </a:rPr>
              <a:t>トレイ</a:t>
            </a:r>
            <a:r>
              <a:rPr lang="ja-JP" altLang="en-US" dirty="0">
                <a:cs typeface="Arial" charset="0"/>
              </a:rPr>
              <a:t>刻印表示の</a:t>
            </a:r>
            <a:r>
              <a:rPr lang="ja-JP" altLang="en-US" dirty="0" smtClean="0">
                <a:cs typeface="Arial" charset="0"/>
              </a:rPr>
              <a:t>変更</a:t>
            </a:r>
            <a:endParaRPr lang="en-US" altLang="ja-JP" dirty="0">
              <a:cs typeface="Arial" charset="0"/>
            </a:endParaRPr>
          </a:p>
        </p:txBody>
      </p:sp>
      <p:sp>
        <p:nvSpPr>
          <p:cNvPr id="8" name="二等辺三角形 7"/>
          <p:cNvSpPr/>
          <p:nvPr/>
        </p:nvSpPr>
        <p:spPr bwMode="auto">
          <a:xfrm rot="5400000">
            <a:off x="4098595" y="2559437"/>
            <a:ext cx="936106" cy="370978"/>
          </a:xfrm>
          <a:prstGeom prst="triangle">
            <a:avLst/>
          </a:prstGeom>
          <a:solidFill>
            <a:schemeClr val="bg1"/>
          </a:solidFill>
          <a:ln w="9525" cap="flat" cmpd="sng" algn="ctr">
            <a:solidFill>
              <a:srgbClr val="50505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lang="ja-JP" altLang="en-US" smtClean="0"/>
          </a:p>
        </p:txBody>
      </p:sp>
      <p:pic>
        <p:nvPicPr>
          <p:cNvPr id="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7968" y="2934545"/>
            <a:ext cx="1176608" cy="507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067" y="1484785"/>
            <a:ext cx="3145332" cy="89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角丸四角形 24"/>
          <p:cNvSpPr/>
          <p:nvPr/>
        </p:nvSpPr>
        <p:spPr>
          <a:xfrm>
            <a:off x="2486251" y="1932035"/>
            <a:ext cx="1152128" cy="549658"/>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下矢印 25"/>
          <p:cNvSpPr/>
          <p:nvPr/>
        </p:nvSpPr>
        <p:spPr>
          <a:xfrm>
            <a:off x="2846291" y="2548903"/>
            <a:ext cx="288032" cy="313634"/>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1284290" y="3561082"/>
            <a:ext cx="3403964" cy="6432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rPr>
              <a:t>　「</a:t>
            </a:r>
            <a:r>
              <a:rPr lang="en-US" altLang="ja-JP" sz="1600" dirty="0" smtClean="0">
                <a:solidFill>
                  <a:srgbClr val="FF0000"/>
                </a:solidFill>
              </a:rPr>
              <a:t>FUJITSU</a:t>
            </a:r>
            <a:r>
              <a:rPr lang="ja-JP" altLang="en-US" sz="1600" dirty="0" smtClean="0">
                <a:solidFill>
                  <a:srgbClr val="FF0000"/>
                </a:solidFill>
              </a:rPr>
              <a:t>刻印あり</a:t>
            </a:r>
            <a:r>
              <a:rPr lang="ja-JP" altLang="en-US" sz="1600" dirty="0" smtClean="0">
                <a:solidFill>
                  <a:schemeClr val="tx1"/>
                </a:solidFill>
              </a:rPr>
              <a:t>」</a:t>
            </a:r>
            <a:endParaRPr lang="en-US" altLang="ja-JP" sz="1600" dirty="0" smtClean="0">
              <a:solidFill>
                <a:schemeClr val="tx1"/>
              </a:solidFill>
            </a:endParaRPr>
          </a:p>
        </p:txBody>
      </p:sp>
      <p:sp>
        <p:nvSpPr>
          <p:cNvPr id="39" name="正方形/長方形 38"/>
          <p:cNvSpPr/>
          <p:nvPr/>
        </p:nvSpPr>
        <p:spPr>
          <a:xfrm>
            <a:off x="179512" y="4653136"/>
            <a:ext cx="8712968" cy="149748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上記</a:t>
            </a:r>
            <a:r>
              <a:rPr lang="ja-JP" altLang="en-US" sz="2000" dirty="0" smtClean="0">
                <a:solidFill>
                  <a:schemeClr val="tx1"/>
                </a:solidFill>
              </a:rPr>
              <a:t>の「</a:t>
            </a:r>
            <a:r>
              <a:rPr lang="en-US" altLang="ja-JP" sz="2000" dirty="0" smtClean="0">
                <a:solidFill>
                  <a:srgbClr val="FF0000"/>
                </a:solidFill>
              </a:rPr>
              <a:t>FUJITSU</a:t>
            </a:r>
            <a:r>
              <a:rPr lang="ja-JP" altLang="en-US" sz="2000" dirty="0" smtClean="0">
                <a:solidFill>
                  <a:srgbClr val="FF0000"/>
                </a:solidFill>
              </a:rPr>
              <a:t>刻印あり</a:t>
            </a:r>
            <a:r>
              <a:rPr lang="ja-JP" altLang="en-US" sz="2000" dirty="0" smtClean="0">
                <a:solidFill>
                  <a:schemeClr val="tx1"/>
                </a:solidFill>
              </a:rPr>
              <a:t>」のトレイのみ、「</a:t>
            </a:r>
            <a:r>
              <a:rPr lang="en-US" altLang="ja-JP" sz="2000" dirty="0" smtClean="0">
                <a:solidFill>
                  <a:srgbClr val="FF0000"/>
                </a:solidFill>
              </a:rPr>
              <a:t>FUJITSU</a:t>
            </a:r>
            <a:r>
              <a:rPr lang="ja-JP" altLang="en-US" sz="2000" dirty="0">
                <a:solidFill>
                  <a:srgbClr val="FF0000"/>
                </a:solidFill>
              </a:rPr>
              <a:t>刻印なし</a:t>
            </a:r>
            <a:r>
              <a:rPr lang="ja-JP" altLang="en-US" sz="2000" dirty="0" smtClean="0">
                <a:solidFill>
                  <a:schemeClr val="tx1"/>
                </a:solidFill>
              </a:rPr>
              <a:t>」へ変更となります。</a:t>
            </a:r>
            <a:endParaRPr lang="en-US" altLang="ja-JP" sz="2000" dirty="0" smtClean="0">
              <a:solidFill>
                <a:schemeClr val="tx1"/>
              </a:solidFill>
            </a:endParaRPr>
          </a:p>
          <a:p>
            <a:r>
              <a:rPr lang="en-US" altLang="ja-JP" sz="1600" dirty="0" smtClean="0">
                <a:solidFill>
                  <a:schemeClr val="tx1"/>
                </a:solidFill>
              </a:rPr>
              <a:t>※</a:t>
            </a:r>
            <a:r>
              <a:rPr lang="ja-JP" altLang="en-US" sz="1600" dirty="0" smtClean="0">
                <a:solidFill>
                  <a:schemeClr val="tx1"/>
                </a:solidFill>
              </a:rPr>
              <a:t>以前から「</a:t>
            </a:r>
            <a:r>
              <a:rPr lang="en-US" altLang="ja-JP" sz="1600" dirty="0" smtClean="0">
                <a:solidFill>
                  <a:schemeClr val="tx1"/>
                </a:solidFill>
              </a:rPr>
              <a:t>FUJITSU</a:t>
            </a:r>
            <a:r>
              <a:rPr lang="ja-JP" altLang="en-US" sz="1600" dirty="0" smtClean="0">
                <a:solidFill>
                  <a:schemeClr val="tx1"/>
                </a:solidFill>
              </a:rPr>
              <a:t>刻印なし」だったトレイは継続使用です。変更はございません。</a:t>
            </a:r>
            <a:endParaRPr lang="en-US" altLang="ja-JP" sz="1600" dirty="0" smtClean="0">
              <a:solidFill>
                <a:schemeClr val="tx1"/>
              </a:solidFill>
            </a:endParaRPr>
          </a:p>
          <a:p>
            <a:r>
              <a:rPr lang="en-US" altLang="ja-JP" sz="1600" dirty="0" smtClean="0">
                <a:solidFill>
                  <a:schemeClr val="tx1"/>
                </a:solidFill>
              </a:rPr>
              <a:t>※</a:t>
            </a:r>
            <a:r>
              <a:rPr lang="ja-JP" altLang="en-US" sz="1600" dirty="0" smtClean="0">
                <a:solidFill>
                  <a:schemeClr val="tx1"/>
                </a:solidFill>
              </a:rPr>
              <a:t>刻印表示の違いによるﾄﾚｲ性能、</a:t>
            </a:r>
            <a:r>
              <a:rPr kumimoji="1" lang="ja-JP" altLang="en-US" sz="1600" dirty="0" smtClean="0">
                <a:solidFill>
                  <a:schemeClr val="tx1"/>
                </a:solidFill>
              </a:rPr>
              <a:t>ｻｲｽﾞ等の違いはございません。</a:t>
            </a:r>
            <a:endParaRPr kumimoji="1" lang="ja-JP" altLang="en-US" sz="1600" dirty="0">
              <a:solidFill>
                <a:schemeClr val="tx1"/>
              </a:solidFill>
            </a:endParaRPr>
          </a:p>
        </p:txBody>
      </p:sp>
      <p:pic>
        <p:nvPicPr>
          <p:cNvPr id="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574" y="1556793"/>
            <a:ext cx="3145332" cy="89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角丸四角形 36"/>
          <p:cNvSpPr/>
          <p:nvPr/>
        </p:nvSpPr>
        <p:spPr>
          <a:xfrm>
            <a:off x="6799659" y="2065649"/>
            <a:ext cx="1152128" cy="549658"/>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下矢印 40"/>
          <p:cNvSpPr/>
          <p:nvPr/>
        </p:nvSpPr>
        <p:spPr>
          <a:xfrm>
            <a:off x="7231707" y="2680198"/>
            <a:ext cx="288032" cy="313634"/>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9659" y="3044595"/>
            <a:ext cx="1266825"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正方形/長方形 41"/>
          <p:cNvSpPr/>
          <p:nvPr/>
        </p:nvSpPr>
        <p:spPr>
          <a:xfrm>
            <a:off x="6228184" y="3389968"/>
            <a:ext cx="2304256" cy="34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600" dirty="0" smtClean="0">
                <a:solidFill>
                  <a:srgbClr val="FF0000"/>
                </a:solidFill>
              </a:rPr>
              <a:t>FUJITSU</a:t>
            </a:r>
            <a:r>
              <a:rPr lang="ja-JP" altLang="en-US" sz="1600" dirty="0">
                <a:solidFill>
                  <a:srgbClr val="FF0000"/>
                </a:solidFill>
              </a:rPr>
              <a:t>刻印のみ</a:t>
            </a:r>
            <a:r>
              <a:rPr lang="ja-JP" altLang="en-US" sz="1600" dirty="0" smtClean="0">
                <a:solidFill>
                  <a:srgbClr val="FF0000"/>
                </a:solidFill>
              </a:rPr>
              <a:t>削除</a:t>
            </a:r>
            <a:endParaRPr lang="en-US" altLang="ja-JP" sz="1600" dirty="0" smtClean="0">
              <a:solidFill>
                <a:srgbClr val="FF0000"/>
              </a:solidFill>
            </a:endParaRPr>
          </a:p>
        </p:txBody>
      </p:sp>
      <p:sp>
        <p:nvSpPr>
          <p:cNvPr id="29" name="正方形/長方形 28"/>
          <p:cNvSpPr/>
          <p:nvPr/>
        </p:nvSpPr>
        <p:spPr>
          <a:xfrm>
            <a:off x="5817757" y="3730030"/>
            <a:ext cx="3403964" cy="6432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rPr>
              <a:t>　</a:t>
            </a:r>
            <a:r>
              <a:rPr lang="ja-JP" altLang="en-US" sz="1600" dirty="0" smtClean="0">
                <a:solidFill>
                  <a:schemeClr val="tx1"/>
                </a:solidFill>
              </a:rPr>
              <a:t>「</a:t>
            </a:r>
            <a:r>
              <a:rPr lang="en-US" altLang="ja-JP" sz="1600" dirty="0" smtClean="0">
                <a:solidFill>
                  <a:srgbClr val="FF0000"/>
                </a:solidFill>
              </a:rPr>
              <a:t>FUJITSU</a:t>
            </a:r>
            <a:r>
              <a:rPr lang="ja-JP" altLang="en-US" sz="1600" dirty="0" smtClean="0">
                <a:solidFill>
                  <a:srgbClr val="FF0000"/>
                </a:solidFill>
              </a:rPr>
              <a:t>刻印なし</a:t>
            </a:r>
            <a:r>
              <a:rPr lang="ja-JP" altLang="en-US" sz="1600" dirty="0" smtClean="0">
                <a:solidFill>
                  <a:schemeClr val="tx1"/>
                </a:solidFill>
              </a:rPr>
              <a:t>」</a:t>
            </a:r>
            <a:endParaRPr lang="en-US" altLang="ja-JP" sz="1600" dirty="0" smtClean="0">
              <a:solidFill>
                <a:schemeClr val="tx1"/>
              </a:solidFill>
            </a:endParaRPr>
          </a:p>
        </p:txBody>
      </p:sp>
    </p:spTree>
    <p:extLst>
      <p:ext uri="{BB962C8B-B14F-4D97-AF65-F5344CB8AC3E}">
        <p14:creationId xmlns:p14="http://schemas.microsoft.com/office/powerpoint/2010/main" val="30782482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4. AL</a:t>
            </a:r>
            <a:r>
              <a:rPr lang="ja-JP" altLang="en-US" dirty="0">
                <a:cs typeface="Arial" charset="0"/>
              </a:rPr>
              <a:t>袋の表示</a:t>
            </a:r>
            <a:r>
              <a:rPr lang="ja-JP" altLang="en-US" dirty="0" smtClean="0">
                <a:cs typeface="Arial" charset="0"/>
              </a:rPr>
              <a:t>変更</a:t>
            </a:r>
            <a:endParaRPr lang="en-US" altLang="ja-JP" dirty="0">
              <a:cs typeface="Arial" charset="0"/>
            </a:endParaRPr>
          </a:p>
        </p:txBody>
      </p:sp>
      <p:graphicFrame>
        <p:nvGraphicFramePr>
          <p:cNvPr id="6" name="表 5"/>
          <p:cNvGraphicFramePr>
            <a:graphicFrameLocks noGrp="1"/>
          </p:cNvGraphicFramePr>
          <p:nvPr>
            <p:extLst>
              <p:ext uri="{D42A27DB-BD31-4B8C-83A1-F6EECF244321}">
                <p14:modId xmlns:p14="http://schemas.microsoft.com/office/powerpoint/2010/main" val="2315847490"/>
              </p:ext>
            </p:extLst>
          </p:nvPr>
        </p:nvGraphicFramePr>
        <p:xfrm>
          <a:off x="223026" y="692695"/>
          <a:ext cx="3913604" cy="4849688"/>
        </p:xfrm>
        <a:graphic>
          <a:graphicData uri="http://schemas.openxmlformats.org/drawingml/2006/table">
            <a:tbl>
              <a:tblPr firstRow="1" bandRow="1">
                <a:tableStyleId>{5940675A-B579-460E-94D1-54222C63F5DA}</a:tableStyleId>
              </a:tblPr>
              <a:tblGrid>
                <a:gridCol w="3913604"/>
              </a:tblGrid>
              <a:tr h="432048">
                <a:tc>
                  <a:txBody>
                    <a:bodyPr/>
                    <a:lstStyle/>
                    <a:p>
                      <a:pPr algn="ctr"/>
                      <a:r>
                        <a:rPr kumimoji="1" lang="en-US" altLang="ja-JP" sz="2400" b="0" dirty="0" smtClean="0">
                          <a:latin typeface="Segoe UI" panose="020B0502040204020203" pitchFamily="34" charset="0"/>
                          <a:ea typeface="Segoe UI" panose="020B0502040204020203" pitchFamily="34" charset="0"/>
                          <a:cs typeface="Segoe UI" panose="020B0502040204020203" pitchFamily="34" charset="0"/>
                        </a:rPr>
                        <a:t>Before</a:t>
                      </a:r>
                      <a:endParaRPr kumimoji="1" lang="ja-JP" altLang="en-US" sz="2800" b="0" dirty="0">
                        <a:latin typeface="Segoe UI" panose="020B0502040204020203" pitchFamily="34" charset="0"/>
                        <a:ea typeface="Meiryo UI" panose="020B0604030504040204" pitchFamily="50" charset="-128"/>
                        <a:cs typeface="Segoe UI" panose="020B0502040204020203" pitchFamily="34" charset="0"/>
                      </a:endParaRPr>
                    </a:p>
                  </a:txBody>
                  <a:tcPr>
                    <a:solidFill>
                      <a:schemeClr val="bg1">
                        <a:lumMod val="95000"/>
                      </a:schemeClr>
                    </a:solidFill>
                  </a:tcPr>
                </a:tc>
              </a:tr>
              <a:tr h="24423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lnB w="12700" cap="flat" cmpd="sng" algn="ctr">
                      <a:solidFill>
                        <a:schemeClr val="tx1"/>
                      </a:solidFill>
                      <a:prstDash val="solid"/>
                      <a:round/>
                      <a:headEnd type="none" w="med" len="med"/>
                      <a:tailEnd type="none" w="med" len="med"/>
                    </a:lnB>
                    <a:noFill/>
                  </a:tcPr>
                </a:tc>
              </a:tr>
              <a:tr h="19500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lnT w="12700" cap="flat" cmpd="sng" algn="ctr">
                      <a:solidFill>
                        <a:schemeClr val="tx1"/>
                      </a:solidFill>
                      <a:prstDash val="solid"/>
                      <a:round/>
                      <a:headEnd type="none" w="med" len="med"/>
                      <a:tailEnd type="none" w="med" len="med"/>
                    </a:lnT>
                    <a:noFill/>
                  </a:tcPr>
                </a:tc>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3470082094"/>
              </p:ext>
            </p:extLst>
          </p:nvPr>
        </p:nvGraphicFramePr>
        <p:xfrm>
          <a:off x="5003744" y="692696"/>
          <a:ext cx="3744416" cy="4896544"/>
        </p:xfrm>
        <a:graphic>
          <a:graphicData uri="http://schemas.openxmlformats.org/drawingml/2006/table">
            <a:tbl>
              <a:tblPr firstRow="1" bandRow="1">
                <a:tableStyleId>{5940675A-B579-460E-94D1-54222C63F5DA}</a:tableStyleId>
              </a:tblPr>
              <a:tblGrid>
                <a:gridCol w="3744416"/>
              </a:tblGrid>
              <a:tr h="504056">
                <a:tc>
                  <a:txBody>
                    <a:bodyPr/>
                    <a:lstStyle/>
                    <a:p>
                      <a:pPr algn="ctr"/>
                      <a:r>
                        <a:rPr kumimoji="1" lang="en-US" altLang="ja-JP" sz="2400" b="1" kern="12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After</a:t>
                      </a:r>
                      <a:endParaRPr kumimoji="1" lang="ja-JP" altLang="en-US" sz="2400" b="1" kern="1200" dirty="0">
                        <a:solidFill>
                          <a:schemeClr val="bg1"/>
                        </a:solidFill>
                        <a:latin typeface="Segoe UI" panose="020B0502040204020203" pitchFamily="34" charset="0"/>
                        <a:ea typeface="Meiryo UI" panose="020B0604030504040204" pitchFamily="50" charset="-128"/>
                        <a:cs typeface="Segoe UI" panose="020B0502040204020203" pitchFamily="34" charset="0"/>
                      </a:endParaRPr>
                    </a:p>
                  </a:txBody>
                  <a:tcPr>
                    <a:solidFill>
                      <a:srgbClr val="7D0000"/>
                    </a:solidFill>
                  </a:tcPr>
                </a:tc>
              </a:tr>
              <a:tr h="23765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lnB w="12700" cap="flat" cmpd="sng" algn="ctr">
                      <a:solidFill>
                        <a:schemeClr val="tx1"/>
                      </a:solidFill>
                      <a:prstDash val="solid"/>
                      <a:round/>
                      <a:headEnd type="none" w="med" len="med"/>
                      <a:tailEnd type="none" w="med" len="med"/>
                    </a:lnB>
                    <a:noFill/>
                  </a:tcPr>
                </a:tc>
              </a:tr>
              <a:tr h="20159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lnT w="12700" cap="flat" cmpd="sng" algn="ctr">
                      <a:solidFill>
                        <a:schemeClr val="tx1"/>
                      </a:solidFill>
                      <a:prstDash val="solid"/>
                      <a:round/>
                      <a:headEnd type="none" w="med" len="med"/>
                      <a:tailEnd type="none" w="med" len="med"/>
                    </a:lnT>
                    <a:noFill/>
                  </a:tcPr>
                </a:tc>
              </a:tr>
            </a:tbl>
          </a:graphicData>
        </a:graphic>
      </p:graphicFrame>
      <p:pic>
        <p:nvPicPr>
          <p:cNvPr id="9" name="Picture 2" descr="C:\BackupData\DESK_SIL\SP PACK\HBV\AL袋\LOGO有り\SANY5543 (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969" y="1196752"/>
            <a:ext cx="3014458" cy="17111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BackupData\DESK_SIL\SP PACK\HBV\AL袋\LOGO無し\SANY5546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969" y="3728588"/>
            <a:ext cx="3068584" cy="17166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BackupData\DESK_SIL\SP PACK\HBV\AL袋\LOGO無し\SANY5546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6273" y="3678409"/>
            <a:ext cx="3247977" cy="18169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BackupData\DESK_SIL\SP PACK\HBV\AL袋\LOGO有り\SANY5543 (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1819" y="1425534"/>
            <a:ext cx="3300004" cy="193145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線コネクタ 4"/>
          <p:cNvCxnSpPr/>
          <p:nvPr/>
        </p:nvCxnSpPr>
        <p:spPr>
          <a:xfrm flipH="1">
            <a:off x="5221819" y="1425534"/>
            <a:ext cx="3262431" cy="19314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288518" y="1425534"/>
            <a:ext cx="3233305" cy="19314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正方形/長方形 14"/>
          <p:cNvSpPr/>
          <p:nvPr/>
        </p:nvSpPr>
        <p:spPr>
          <a:xfrm>
            <a:off x="395536" y="5546299"/>
            <a:ext cx="3525404" cy="907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smtClean="0">
                <a:solidFill>
                  <a:schemeClr val="tx1"/>
                </a:solidFill>
              </a:rPr>
              <a:t>※</a:t>
            </a:r>
            <a:r>
              <a:rPr kumimoji="1" lang="ja-JP" altLang="en-US" sz="1600" dirty="0" smtClean="0">
                <a:solidFill>
                  <a:schemeClr val="tx1"/>
                </a:solidFill>
              </a:rPr>
              <a:t>「富士通株式会社表示</a:t>
            </a:r>
            <a:r>
              <a:rPr lang="ja-JP" altLang="en-US" sz="1600" dirty="0" smtClean="0">
                <a:solidFill>
                  <a:schemeClr val="tx1"/>
                </a:solidFill>
              </a:rPr>
              <a:t>あり」と</a:t>
            </a:r>
            <a:endParaRPr lang="en-US" altLang="ja-JP" sz="1600" dirty="0" smtClean="0">
              <a:solidFill>
                <a:schemeClr val="tx1"/>
              </a:solidFill>
            </a:endParaRPr>
          </a:p>
          <a:p>
            <a:r>
              <a:rPr lang="ja-JP" altLang="en-US" sz="1600" dirty="0">
                <a:solidFill>
                  <a:schemeClr val="tx1"/>
                </a:solidFill>
              </a:rPr>
              <a:t>　</a:t>
            </a:r>
            <a:r>
              <a:rPr lang="ja-JP" altLang="en-US" sz="1600" dirty="0" smtClean="0">
                <a:solidFill>
                  <a:schemeClr val="tx1"/>
                </a:solidFill>
              </a:rPr>
              <a:t> 「</a:t>
            </a:r>
            <a:r>
              <a:rPr lang="ja-JP" altLang="en-US" sz="1600" dirty="0">
                <a:solidFill>
                  <a:schemeClr val="tx1"/>
                </a:solidFill>
              </a:rPr>
              <a:t>富士通株式会社</a:t>
            </a:r>
            <a:r>
              <a:rPr lang="ja-JP" altLang="en-US" sz="1600" dirty="0" smtClean="0">
                <a:solidFill>
                  <a:schemeClr val="tx1"/>
                </a:solidFill>
              </a:rPr>
              <a:t>表示なし」の</a:t>
            </a:r>
            <a:endParaRPr lang="en-US" altLang="ja-JP" sz="1600" dirty="0" smtClean="0">
              <a:solidFill>
                <a:schemeClr val="tx1"/>
              </a:solidFill>
            </a:endParaRPr>
          </a:p>
          <a:p>
            <a:r>
              <a:rPr lang="en-US" altLang="ja-JP" sz="1600" dirty="0">
                <a:solidFill>
                  <a:schemeClr val="tx1"/>
                </a:solidFill>
              </a:rPr>
              <a:t> </a:t>
            </a:r>
            <a:r>
              <a:rPr lang="en-US" altLang="ja-JP" sz="1600" dirty="0" smtClean="0">
                <a:solidFill>
                  <a:schemeClr val="tx1"/>
                </a:solidFill>
              </a:rPr>
              <a:t>  </a:t>
            </a:r>
            <a:r>
              <a:rPr lang="ja-JP" altLang="en-US" sz="1600" dirty="0" smtClean="0">
                <a:solidFill>
                  <a:schemeClr val="tx1"/>
                </a:solidFill>
              </a:rPr>
              <a:t>２種類がございます。</a:t>
            </a:r>
            <a:endParaRPr kumimoji="1" lang="en-US" altLang="ja-JP" sz="1600" dirty="0" smtClean="0">
              <a:solidFill>
                <a:schemeClr val="tx1"/>
              </a:solidFill>
            </a:endParaRPr>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1791" y="2642690"/>
            <a:ext cx="1691227" cy="890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下矢印 15"/>
          <p:cNvSpPr/>
          <p:nvPr/>
        </p:nvSpPr>
        <p:spPr>
          <a:xfrm rot="19695928">
            <a:off x="2544720" y="2485873"/>
            <a:ext cx="288032" cy="31363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2280316" y="2203559"/>
            <a:ext cx="576064" cy="36484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2195735" y="4725144"/>
            <a:ext cx="576064" cy="36484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4566647" y="5639418"/>
            <a:ext cx="4275987" cy="813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smtClean="0">
                <a:solidFill>
                  <a:srgbClr val="FF0000"/>
                </a:solidFill>
              </a:rPr>
              <a:t>「</a:t>
            </a:r>
            <a:r>
              <a:rPr lang="ja-JP" altLang="en-US" sz="1600" dirty="0">
                <a:solidFill>
                  <a:srgbClr val="FF0000"/>
                </a:solidFill>
              </a:rPr>
              <a:t>富士通株式会社表示なし</a:t>
            </a:r>
            <a:r>
              <a:rPr lang="ja-JP" altLang="en-US" sz="1600" dirty="0" smtClean="0">
                <a:solidFill>
                  <a:srgbClr val="FF0000"/>
                </a:solidFill>
              </a:rPr>
              <a:t>」に統一となります。</a:t>
            </a:r>
            <a:endParaRPr kumimoji="1" lang="en-US" altLang="ja-JP" sz="1600" dirty="0" smtClean="0">
              <a:solidFill>
                <a:srgbClr val="FF0000"/>
              </a:solidFill>
            </a:endParaRPr>
          </a:p>
          <a:p>
            <a:r>
              <a:rPr lang="en-US" altLang="ja-JP" sz="1600" dirty="0" smtClean="0">
                <a:solidFill>
                  <a:schemeClr val="tx1"/>
                </a:solidFill>
              </a:rPr>
              <a:t>※</a:t>
            </a:r>
            <a:r>
              <a:rPr lang="ja-JP" altLang="en-US" sz="1600" dirty="0" smtClean="0">
                <a:solidFill>
                  <a:schemeClr val="tx1"/>
                </a:solidFill>
              </a:rPr>
              <a:t>表示の違いによる</a:t>
            </a:r>
            <a:r>
              <a:rPr lang="en-US" altLang="ja-JP" sz="1600" dirty="0" smtClean="0">
                <a:solidFill>
                  <a:schemeClr val="tx1"/>
                </a:solidFill>
              </a:rPr>
              <a:t>AL</a:t>
            </a:r>
            <a:r>
              <a:rPr lang="ja-JP" altLang="en-US" sz="1600" dirty="0" smtClean="0">
                <a:solidFill>
                  <a:schemeClr val="tx1"/>
                </a:solidFill>
              </a:rPr>
              <a:t>袋性能、</a:t>
            </a:r>
            <a:r>
              <a:rPr kumimoji="1" lang="ja-JP" altLang="en-US" sz="1600" dirty="0" smtClean="0">
                <a:solidFill>
                  <a:schemeClr val="tx1"/>
                </a:solidFill>
              </a:rPr>
              <a:t>ｻｲｽﾞ等の違いは</a:t>
            </a:r>
            <a:endParaRPr kumimoji="1" lang="en-US" altLang="ja-JP" sz="1600" dirty="0" smtClean="0">
              <a:solidFill>
                <a:schemeClr val="tx1"/>
              </a:solidFill>
            </a:endParaRPr>
          </a:p>
          <a:p>
            <a:r>
              <a:rPr lang="en-US" altLang="ja-JP" sz="1600" dirty="0">
                <a:solidFill>
                  <a:schemeClr val="tx1"/>
                </a:solidFill>
              </a:rPr>
              <a:t> </a:t>
            </a:r>
            <a:r>
              <a:rPr lang="en-US" altLang="ja-JP" sz="1600" dirty="0" smtClean="0">
                <a:solidFill>
                  <a:schemeClr val="tx1"/>
                </a:solidFill>
              </a:rPr>
              <a:t>   </a:t>
            </a:r>
            <a:r>
              <a:rPr lang="ja-JP" altLang="en-US" sz="1600" dirty="0" smtClean="0">
                <a:solidFill>
                  <a:schemeClr val="tx1"/>
                </a:solidFill>
              </a:rPr>
              <a:t>ございません</a:t>
            </a:r>
            <a:r>
              <a:rPr kumimoji="1" lang="ja-JP" altLang="en-US" sz="1600" dirty="0" smtClean="0">
                <a:solidFill>
                  <a:schemeClr val="tx1"/>
                </a:solidFill>
              </a:rPr>
              <a:t>。</a:t>
            </a:r>
            <a:endParaRPr kumimoji="1" lang="ja-JP" altLang="en-US" sz="1600" dirty="0">
              <a:solidFill>
                <a:schemeClr val="tx1"/>
              </a:solidFill>
            </a:endParaRPr>
          </a:p>
        </p:txBody>
      </p:sp>
      <p:sp>
        <p:nvSpPr>
          <p:cNvPr id="10" name="右矢印 9"/>
          <p:cNvSpPr/>
          <p:nvPr/>
        </p:nvSpPr>
        <p:spPr>
          <a:xfrm>
            <a:off x="3920940" y="4365104"/>
            <a:ext cx="867084" cy="36004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右矢印 20"/>
          <p:cNvSpPr/>
          <p:nvPr/>
        </p:nvSpPr>
        <p:spPr>
          <a:xfrm rot="2285564">
            <a:off x="3883601" y="3552312"/>
            <a:ext cx="1041897" cy="36004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94234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5. </a:t>
            </a:r>
            <a:r>
              <a:rPr lang="ja-JP" altLang="en-US" dirty="0" smtClean="0">
                <a:cs typeface="Arial" charset="0"/>
              </a:rPr>
              <a:t>内装箱</a:t>
            </a:r>
            <a:r>
              <a:rPr lang="ja-JP" altLang="en-US" dirty="0">
                <a:cs typeface="Arial" charset="0"/>
              </a:rPr>
              <a:t>の表示</a:t>
            </a:r>
            <a:r>
              <a:rPr lang="ja-JP" altLang="en-US" dirty="0" smtClean="0">
                <a:cs typeface="Arial" charset="0"/>
              </a:rPr>
              <a:t>変更 </a:t>
            </a:r>
            <a:r>
              <a:rPr lang="ja-JP" altLang="en-US" dirty="0">
                <a:cs typeface="Arial" charset="0"/>
              </a:rPr>
              <a:t>例：</a:t>
            </a:r>
            <a:r>
              <a:rPr lang="ja-JP" altLang="en-US" dirty="0" smtClean="0">
                <a:cs typeface="Arial" charset="0"/>
              </a:rPr>
              <a:t>トレイ</a:t>
            </a:r>
            <a:r>
              <a:rPr lang="en-US" altLang="ja-JP" dirty="0" smtClean="0">
                <a:cs typeface="Arial" charset="0"/>
              </a:rPr>
              <a:t>,</a:t>
            </a:r>
            <a:r>
              <a:rPr lang="ja-JP" altLang="en-US" dirty="0" smtClean="0">
                <a:cs typeface="Arial" charset="0"/>
              </a:rPr>
              <a:t>テープ</a:t>
            </a:r>
            <a:endParaRPr lang="en-US" altLang="ja-JP" dirty="0">
              <a:cs typeface="Arial" charset="0"/>
            </a:endParaRPr>
          </a:p>
        </p:txBody>
      </p:sp>
      <p:graphicFrame>
        <p:nvGraphicFramePr>
          <p:cNvPr id="6" name="表 5"/>
          <p:cNvGraphicFramePr>
            <a:graphicFrameLocks noGrp="1"/>
          </p:cNvGraphicFramePr>
          <p:nvPr>
            <p:extLst>
              <p:ext uri="{D42A27DB-BD31-4B8C-83A1-F6EECF244321}">
                <p14:modId xmlns:p14="http://schemas.microsoft.com/office/powerpoint/2010/main" val="812888968"/>
              </p:ext>
            </p:extLst>
          </p:nvPr>
        </p:nvGraphicFramePr>
        <p:xfrm>
          <a:off x="611560" y="746438"/>
          <a:ext cx="3553565" cy="4770794"/>
        </p:xfrm>
        <a:graphic>
          <a:graphicData uri="http://schemas.openxmlformats.org/drawingml/2006/table">
            <a:tbl>
              <a:tblPr firstRow="1" bandRow="1">
                <a:tableStyleId>{5940675A-B579-460E-94D1-54222C63F5DA}</a:tableStyleId>
              </a:tblPr>
              <a:tblGrid>
                <a:gridCol w="3553565"/>
              </a:tblGrid>
              <a:tr h="522322">
                <a:tc>
                  <a:txBody>
                    <a:bodyPr/>
                    <a:lstStyle/>
                    <a:p>
                      <a:pPr algn="ctr"/>
                      <a:r>
                        <a:rPr kumimoji="1" lang="en-US" altLang="ja-JP" sz="2400" b="0" dirty="0" smtClean="0">
                          <a:latin typeface="Segoe UI" panose="020B0502040204020203" pitchFamily="34" charset="0"/>
                          <a:ea typeface="Segoe UI" panose="020B0502040204020203" pitchFamily="34" charset="0"/>
                          <a:cs typeface="Segoe UI" panose="020B0502040204020203" pitchFamily="34" charset="0"/>
                        </a:rPr>
                        <a:t>Before</a:t>
                      </a:r>
                      <a:endParaRPr kumimoji="1" lang="ja-JP" altLang="en-US" sz="2800" b="0" dirty="0">
                        <a:latin typeface="Segoe UI" panose="020B0502040204020203" pitchFamily="34" charset="0"/>
                        <a:ea typeface="Meiryo UI" panose="020B0604030504040204" pitchFamily="50" charset="-128"/>
                        <a:cs typeface="Segoe UI" panose="020B0502040204020203" pitchFamily="34" charset="0"/>
                      </a:endParaRPr>
                    </a:p>
                  </a:txBody>
                  <a:tcPr>
                    <a:solidFill>
                      <a:schemeClr val="bg1">
                        <a:lumMod val="95000"/>
                      </a:schemeClr>
                    </a:solidFill>
                  </a:tcPr>
                </a:tc>
              </a:tr>
              <a:tr h="23090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lnB w="12700" cap="flat" cmpd="sng" algn="ctr">
                      <a:solidFill>
                        <a:schemeClr val="tx1"/>
                      </a:solidFill>
                      <a:prstDash val="solid"/>
                      <a:round/>
                      <a:headEnd type="none" w="med" len="med"/>
                      <a:tailEnd type="none" w="med" len="med"/>
                    </a:lnB>
                    <a:noFill/>
                  </a:tcPr>
                </a:tc>
              </a:tr>
              <a:tr h="19394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lnT w="12700" cap="flat" cmpd="sng" algn="ctr">
                      <a:solidFill>
                        <a:schemeClr val="tx1"/>
                      </a:solidFill>
                      <a:prstDash val="solid"/>
                      <a:round/>
                      <a:headEnd type="none" w="med" len="med"/>
                      <a:tailEnd type="none" w="med" len="med"/>
                    </a:lnT>
                    <a:noFill/>
                  </a:tcPr>
                </a:tc>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3012459929"/>
              </p:ext>
            </p:extLst>
          </p:nvPr>
        </p:nvGraphicFramePr>
        <p:xfrm>
          <a:off x="5004048" y="764705"/>
          <a:ext cx="3647237" cy="4752527"/>
        </p:xfrm>
        <a:graphic>
          <a:graphicData uri="http://schemas.openxmlformats.org/drawingml/2006/table">
            <a:tbl>
              <a:tblPr firstRow="1" bandRow="1">
                <a:tableStyleId>{5940675A-B579-460E-94D1-54222C63F5DA}</a:tableStyleId>
              </a:tblPr>
              <a:tblGrid>
                <a:gridCol w="3647237"/>
              </a:tblGrid>
              <a:tr h="504055">
                <a:tc>
                  <a:txBody>
                    <a:bodyPr/>
                    <a:lstStyle/>
                    <a:p>
                      <a:pPr algn="ctr"/>
                      <a:r>
                        <a:rPr kumimoji="1" lang="en-US" altLang="ja-JP" sz="2400" b="1" kern="12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After</a:t>
                      </a:r>
                      <a:endParaRPr kumimoji="1" lang="ja-JP" altLang="en-US" sz="2400" b="1" kern="1200" dirty="0">
                        <a:solidFill>
                          <a:schemeClr val="bg1"/>
                        </a:solidFill>
                        <a:latin typeface="Segoe UI" panose="020B0502040204020203" pitchFamily="34" charset="0"/>
                        <a:ea typeface="Meiryo UI" panose="020B0604030504040204" pitchFamily="50" charset="-128"/>
                        <a:cs typeface="Segoe UI" panose="020B0502040204020203" pitchFamily="34" charset="0"/>
                      </a:endParaRPr>
                    </a:p>
                  </a:txBody>
                  <a:tcPr>
                    <a:solidFill>
                      <a:srgbClr val="7D0000"/>
                    </a:solidFill>
                  </a:tcPr>
                </a:tc>
              </a:tr>
              <a:tr h="22436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lnB w="12700" cap="flat" cmpd="sng" algn="ctr">
                      <a:solidFill>
                        <a:schemeClr val="tx1"/>
                      </a:solidFill>
                      <a:prstDash val="solid"/>
                      <a:round/>
                      <a:headEnd type="none" w="med" len="med"/>
                      <a:tailEnd type="none" w="med" len="med"/>
                    </a:lnB>
                    <a:noFill/>
                  </a:tcPr>
                </a:tc>
              </a:tr>
              <a:tr h="20047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0" dirty="0" smtClean="0">
                        <a:latin typeface="Meiryo UI" panose="020B0604030504040204" pitchFamily="50" charset="-128"/>
                        <a:ea typeface="Meiryo UI" panose="020B0604030504040204" pitchFamily="50" charset="-128"/>
                        <a:cs typeface="Meiryo UI" panose="020B0604030504040204" pitchFamily="50" charset="-128"/>
                      </a:endParaRPr>
                    </a:p>
                  </a:txBody>
                  <a:tcPr>
                    <a:lnT w="12700" cap="flat" cmpd="sng" algn="ctr">
                      <a:solidFill>
                        <a:schemeClr val="tx1"/>
                      </a:solidFill>
                      <a:prstDash val="solid"/>
                      <a:round/>
                      <a:headEnd type="none" w="med" len="med"/>
                      <a:tailEnd type="none" w="med" len="med"/>
                    </a:lnT>
                    <a:noFill/>
                  </a:tcPr>
                </a:tc>
              </a:tr>
            </a:tbl>
          </a:graphicData>
        </a:graphic>
      </p:graphicFrame>
      <p:grpSp>
        <p:nvGrpSpPr>
          <p:cNvPr id="5" name="グループ化 4"/>
          <p:cNvGrpSpPr/>
          <p:nvPr/>
        </p:nvGrpSpPr>
        <p:grpSpPr>
          <a:xfrm>
            <a:off x="722084" y="1628800"/>
            <a:ext cx="3338044" cy="3618820"/>
            <a:chOff x="728643" y="1894128"/>
            <a:chExt cx="3338044" cy="3618820"/>
          </a:xfrm>
        </p:grpSpPr>
        <p:pic>
          <p:nvPicPr>
            <p:cNvPr id="9" name="図 8"/>
            <p:cNvPicPr>
              <a:picLocks noChangeAspect="1"/>
            </p:cNvPicPr>
            <p:nvPr/>
          </p:nvPicPr>
          <p:blipFill>
            <a:blip r:embed="rId2"/>
            <a:stretch>
              <a:fillRect/>
            </a:stretch>
          </p:blipFill>
          <p:spPr>
            <a:xfrm>
              <a:off x="743155" y="1930134"/>
              <a:ext cx="1239344" cy="1368152"/>
            </a:xfrm>
            <a:prstGeom prst="rect">
              <a:avLst/>
            </a:prstGeom>
          </p:spPr>
        </p:pic>
        <p:pic>
          <p:nvPicPr>
            <p:cNvPr id="11" name="図 10"/>
            <p:cNvPicPr>
              <a:picLocks noChangeAspect="1"/>
            </p:cNvPicPr>
            <p:nvPr/>
          </p:nvPicPr>
          <p:blipFill>
            <a:blip r:embed="rId3"/>
            <a:stretch>
              <a:fillRect/>
            </a:stretch>
          </p:blipFill>
          <p:spPr>
            <a:xfrm>
              <a:off x="2221985" y="1894128"/>
              <a:ext cx="1844702" cy="1443373"/>
            </a:xfrm>
            <a:prstGeom prst="rect">
              <a:avLst/>
            </a:prstGeom>
          </p:spPr>
        </p:pic>
        <p:pic>
          <p:nvPicPr>
            <p:cNvPr id="13" name="図 12"/>
            <p:cNvPicPr>
              <a:picLocks noChangeAspect="1"/>
            </p:cNvPicPr>
            <p:nvPr/>
          </p:nvPicPr>
          <p:blipFill>
            <a:blip r:embed="rId4"/>
            <a:stretch>
              <a:fillRect/>
            </a:stretch>
          </p:blipFill>
          <p:spPr>
            <a:xfrm>
              <a:off x="728643" y="4162382"/>
              <a:ext cx="1276957" cy="1350566"/>
            </a:xfrm>
            <a:prstGeom prst="rect">
              <a:avLst/>
            </a:prstGeom>
          </p:spPr>
        </p:pic>
        <p:pic>
          <p:nvPicPr>
            <p:cNvPr id="14" name="図 13"/>
            <p:cNvPicPr>
              <a:picLocks noChangeAspect="1"/>
            </p:cNvPicPr>
            <p:nvPr/>
          </p:nvPicPr>
          <p:blipFill>
            <a:blip r:embed="rId5"/>
            <a:stretch>
              <a:fillRect/>
            </a:stretch>
          </p:blipFill>
          <p:spPr>
            <a:xfrm>
              <a:off x="2221354" y="4162382"/>
              <a:ext cx="1845333" cy="1305159"/>
            </a:xfrm>
            <a:prstGeom prst="rect">
              <a:avLst/>
            </a:prstGeom>
          </p:spPr>
        </p:pic>
      </p:grpSp>
      <p:grpSp>
        <p:nvGrpSpPr>
          <p:cNvPr id="2" name="グループ化 1"/>
          <p:cNvGrpSpPr/>
          <p:nvPr/>
        </p:nvGrpSpPr>
        <p:grpSpPr>
          <a:xfrm>
            <a:off x="5148064" y="1633083"/>
            <a:ext cx="3338044" cy="3596117"/>
            <a:chOff x="881043" y="2069231"/>
            <a:chExt cx="3338044" cy="3596117"/>
          </a:xfrm>
        </p:grpSpPr>
        <p:pic>
          <p:nvPicPr>
            <p:cNvPr id="15" name="図 14"/>
            <p:cNvPicPr>
              <a:picLocks noChangeAspect="1"/>
            </p:cNvPicPr>
            <p:nvPr/>
          </p:nvPicPr>
          <p:blipFill>
            <a:blip r:embed="rId2"/>
            <a:stretch>
              <a:fillRect/>
            </a:stretch>
          </p:blipFill>
          <p:spPr>
            <a:xfrm>
              <a:off x="895555" y="2105237"/>
              <a:ext cx="1239344" cy="1368152"/>
            </a:xfrm>
            <a:prstGeom prst="rect">
              <a:avLst/>
            </a:prstGeom>
          </p:spPr>
        </p:pic>
        <p:pic>
          <p:nvPicPr>
            <p:cNvPr id="16" name="図 15"/>
            <p:cNvPicPr>
              <a:picLocks noChangeAspect="1"/>
            </p:cNvPicPr>
            <p:nvPr/>
          </p:nvPicPr>
          <p:blipFill>
            <a:blip r:embed="rId3"/>
            <a:stretch>
              <a:fillRect/>
            </a:stretch>
          </p:blipFill>
          <p:spPr>
            <a:xfrm>
              <a:off x="2374385" y="2069231"/>
              <a:ext cx="1844702" cy="1443373"/>
            </a:xfrm>
            <a:prstGeom prst="rect">
              <a:avLst/>
            </a:prstGeom>
          </p:spPr>
        </p:pic>
        <p:pic>
          <p:nvPicPr>
            <p:cNvPr id="17" name="図 16"/>
            <p:cNvPicPr>
              <a:picLocks noChangeAspect="1"/>
            </p:cNvPicPr>
            <p:nvPr/>
          </p:nvPicPr>
          <p:blipFill>
            <a:blip r:embed="rId4"/>
            <a:stretch>
              <a:fillRect/>
            </a:stretch>
          </p:blipFill>
          <p:spPr>
            <a:xfrm>
              <a:off x="881043" y="4314782"/>
              <a:ext cx="1276957" cy="1350566"/>
            </a:xfrm>
            <a:prstGeom prst="rect">
              <a:avLst/>
            </a:prstGeom>
          </p:spPr>
        </p:pic>
        <p:pic>
          <p:nvPicPr>
            <p:cNvPr id="18" name="図 17"/>
            <p:cNvPicPr>
              <a:picLocks noChangeAspect="1"/>
            </p:cNvPicPr>
            <p:nvPr/>
          </p:nvPicPr>
          <p:blipFill>
            <a:blip r:embed="rId5"/>
            <a:stretch>
              <a:fillRect/>
            </a:stretch>
          </p:blipFill>
          <p:spPr>
            <a:xfrm>
              <a:off x="2373754" y="4337485"/>
              <a:ext cx="1845333" cy="1305159"/>
            </a:xfrm>
            <a:prstGeom prst="rect">
              <a:avLst/>
            </a:prstGeom>
          </p:spPr>
        </p:pic>
      </p:grpSp>
      <p:sp>
        <p:nvSpPr>
          <p:cNvPr id="24" name="正方形/長方形 23"/>
          <p:cNvSpPr/>
          <p:nvPr/>
        </p:nvSpPr>
        <p:spPr>
          <a:xfrm>
            <a:off x="827584" y="3140968"/>
            <a:ext cx="1080120" cy="36004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トレイ用</a:t>
            </a:r>
            <a:endParaRPr kumimoji="1" lang="ja-JP" altLang="en-US" sz="1400" dirty="0">
              <a:solidFill>
                <a:schemeClr val="tx1"/>
              </a:solidFill>
            </a:endParaRPr>
          </a:p>
        </p:txBody>
      </p:sp>
      <p:sp>
        <p:nvSpPr>
          <p:cNvPr id="25" name="正方形/長方形 24"/>
          <p:cNvSpPr/>
          <p:nvPr/>
        </p:nvSpPr>
        <p:spPr>
          <a:xfrm>
            <a:off x="2605740" y="3140968"/>
            <a:ext cx="1080120" cy="36004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テープ用</a:t>
            </a:r>
            <a:endParaRPr kumimoji="1" lang="ja-JP" altLang="en-US" sz="1400" dirty="0">
              <a:solidFill>
                <a:schemeClr val="tx1"/>
              </a:solidFill>
            </a:endParaRPr>
          </a:p>
        </p:txBody>
      </p:sp>
      <p:cxnSp>
        <p:nvCxnSpPr>
          <p:cNvPr id="26" name="直線コネクタ 25"/>
          <p:cNvCxnSpPr/>
          <p:nvPr/>
        </p:nvCxnSpPr>
        <p:spPr>
          <a:xfrm flipH="1">
            <a:off x="5221819" y="1425534"/>
            <a:ext cx="3175348" cy="19314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5288518" y="1425534"/>
            <a:ext cx="3233305" cy="19314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正方形/長方形 27"/>
          <p:cNvSpPr/>
          <p:nvPr/>
        </p:nvSpPr>
        <p:spPr>
          <a:xfrm>
            <a:off x="614548" y="5618307"/>
            <a:ext cx="3525404" cy="907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smtClean="0">
                <a:solidFill>
                  <a:schemeClr val="tx1"/>
                </a:solidFill>
              </a:rPr>
              <a:t>※</a:t>
            </a:r>
            <a:r>
              <a:rPr kumimoji="1" lang="ja-JP" altLang="en-US" sz="1600" dirty="0" smtClean="0">
                <a:solidFill>
                  <a:schemeClr val="tx1"/>
                </a:solidFill>
              </a:rPr>
              <a:t>「</a:t>
            </a:r>
            <a:r>
              <a:rPr kumimoji="1" lang="en-US" altLang="ja-JP" sz="1600" dirty="0" smtClean="0">
                <a:solidFill>
                  <a:schemeClr val="tx1"/>
                </a:solidFill>
              </a:rPr>
              <a:t>FUJITSU</a:t>
            </a:r>
            <a:r>
              <a:rPr kumimoji="1" lang="ja-JP" altLang="en-US" sz="1600" dirty="0" smtClean="0">
                <a:solidFill>
                  <a:schemeClr val="tx1"/>
                </a:solidFill>
              </a:rPr>
              <a:t>表示</a:t>
            </a:r>
            <a:r>
              <a:rPr lang="ja-JP" altLang="en-US" sz="1600" dirty="0" smtClean="0">
                <a:solidFill>
                  <a:schemeClr val="tx1"/>
                </a:solidFill>
              </a:rPr>
              <a:t>あり」と</a:t>
            </a:r>
            <a:endParaRPr lang="en-US" altLang="ja-JP" sz="1600" dirty="0" smtClean="0">
              <a:solidFill>
                <a:schemeClr val="tx1"/>
              </a:solidFill>
            </a:endParaRPr>
          </a:p>
          <a:p>
            <a:r>
              <a:rPr lang="ja-JP" altLang="en-US" sz="1600" dirty="0">
                <a:solidFill>
                  <a:schemeClr val="tx1"/>
                </a:solidFill>
              </a:rPr>
              <a:t>　</a:t>
            </a:r>
            <a:r>
              <a:rPr lang="ja-JP" altLang="en-US" sz="1600" dirty="0" smtClean="0">
                <a:solidFill>
                  <a:schemeClr val="tx1"/>
                </a:solidFill>
              </a:rPr>
              <a:t> 「表示なし」の</a:t>
            </a:r>
            <a:r>
              <a:rPr lang="en-US" altLang="ja-JP" sz="1600" dirty="0" smtClean="0">
                <a:solidFill>
                  <a:schemeClr val="tx1"/>
                </a:solidFill>
              </a:rPr>
              <a:t>2</a:t>
            </a:r>
            <a:r>
              <a:rPr lang="ja-JP" altLang="en-US" sz="1600" dirty="0" smtClean="0">
                <a:solidFill>
                  <a:schemeClr val="tx1"/>
                </a:solidFill>
              </a:rPr>
              <a:t>種類がございます。</a:t>
            </a:r>
            <a:endParaRPr kumimoji="1" lang="en-US" altLang="ja-JP" sz="1600" dirty="0" smtClean="0">
              <a:solidFill>
                <a:schemeClr val="tx1"/>
              </a:solidFill>
            </a:endParaRPr>
          </a:p>
        </p:txBody>
      </p:sp>
      <p:sp>
        <p:nvSpPr>
          <p:cNvPr id="29" name="正方形/長方形 28"/>
          <p:cNvSpPr/>
          <p:nvPr/>
        </p:nvSpPr>
        <p:spPr>
          <a:xfrm>
            <a:off x="4566647" y="5639418"/>
            <a:ext cx="4275987" cy="88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smtClean="0">
                <a:solidFill>
                  <a:srgbClr val="FF0000"/>
                </a:solidFill>
              </a:rPr>
              <a:t> 「表示なし」へ統一となります。</a:t>
            </a:r>
            <a:endParaRPr kumimoji="1" lang="en-US" altLang="ja-JP" sz="1600" dirty="0" smtClean="0">
              <a:solidFill>
                <a:srgbClr val="FF0000"/>
              </a:solidFill>
            </a:endParaRPr>
          </a:p>
          <a:p>
            <a:r>
              <a:rPr lang="en-US" altLang="ja-JP" sz="1600" dirty="0" smtClean="0">
                <a:solidFill>
                  <a:schemeClr val="tx1"/>
                </a:solidFill>
              </a:rPr>
              <a:t>※</a:t>
            </a:r>
            <a:r>
              <a:rPr lang="ja-JP" altLang="en-US" sz="1600" dirty="0" smtClean="0">
                <a:solidFill>
                  <a:schemeClr val="tx1"/>
                </a:solidFill>
              </a:rPr>
              <a:t>表示の違いによる内装箱の性能、</a:t>
            </a:r>
            <a:r>
              <a:rPr kumimoji="1" lang="ja-JP" altLang="en-US" sz="1600" dirty="0" smtClean="0">
                <a:solidFill>
                  <a:schemeClr val="tx1"/>
                </a:solidFill>
              </a:rPr>
              <a:t>ｻｲｽﾞ等の</a:t>
            </a:r>
            <a:endParaRPr kumimoji="1" lang="en-US" altLang="ja-JP" sz="1600" dirty="0" smtClean="0">
              <a:solidFill>
                <a:schemeClr val="tx1"/>
              </a:solidFill>
            </a:endParaRPr>
          </a:p>
          <a:p>
            <a:r>
              <a:rPr lang="ja-JP" altLang="en-US" sz="1600" dirty="0">
                <a:solidFill>
                  <a:schemeClr val="tx1"/>
                </a:solidFill>
              </a:rPr>
              <a:t>　 </a:t>
            </a:r>
            <a:r>
              <a:rPr lang="ja-JP" altLang="en-US" sz="1600" dirty="0" smtClean="0">
                <a:solidFill>
                  <a:schemeClr val="tx1"/>
                </a:solidFill>
              </a:rPr>
              <a:t> </a:t>
            </a:r>
            <a:r>
              <a:rPr kumimoji="1" lang="ja-JP" altLang="en-US" sz="1600" dirty="0" smtClean="0">
                <a:solidFill>
                  <a:schemeClr val="tx1"/>
                </a:solidFill>
              </a:rPr>
              <a:t>違いはございません。</a:t>
            </a:r>
            <a:endParaRPr kumimoji="1" lang="ja-JP" altLang="en-US" sz="1600" dirty="0">
              <a:solidFill>
                <a:schemeClr val="tx1"/>
              </a:solidFill>
            </a:endParaRPr>
          </a:p>
        </p:txBody>
      </p:sp>
      <p:sp>
        <p:nvSpPr>
          <p:cNvPr id="23" name="右矢印 22"/>
          <p:cNvSpPr/>
          <p:nvPr/>
        </p:nvSpPr>
        <p:spPr>
          <a:xfrm>
            <a:off x="3920940" y="4365104"/>
            <a:ext cx="867084" cy="36004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rot="2285564">
            <a:off x="3883601" y="3552312"/>
            <a:ext cx="1041897" cy="36004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404168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6. </a:t>
            </a:r>
            <a:r>
              <a:rPr lang="ja-JP" altLang="en-US" dirty="0" smtClean="0">
                <a:cs typeface="Arial" charset="0"/>
              </a:rPr>
              <a:t>外装箱</a:t>
            </a:r>
            <a:r>
              <a:rPr lang="ja-JP" altLang="en-US" dirty="0">
                <a:cs typeface="Arial" charset="0"/>
              </a:rPr>
              <a:t>の表示</a:t>
            </a:r>
            <a:r>
              <a:rPr lang="ja-JP" altLang="en-US" dirty="0" smtClean="0">
                <a:cs typeface="Arial" charset="0"/>
              </a:rPr>
              <a:t>変更</a:t>
            </a:r>
            <a:endParaRPr lang="en-US" altLang="ja-JP" dirty="0">
              <a:solidFill>
                <a:srgbClr val="FF0000"/>
              </a:solidFill>
              <a:cs typeface="Arial" charset="0"/>
            </a:endParaRPr>
          </a:p>
        </p:txBody>
      </p:sp>
      <p:graphicFrame>
        <p:nvGraphicFramePr>
          <p:cNvPr id="6" name="表 5"/>
          <p:cNvGraphicFramePr>
            <a:graphicFrameLocks noGrp="1"/>
          </p:cNvGraphicFramePr>
          <p:nvPr>
            <p:extLst>
              <p:ext uri="{D42A27DB-BD31-4B8C-83A1-F6EECF244321}">
                <p14:modId xmlns:p14="http://schemas.microsoft.com/office/powerpoint/2010/main" val="3249417693"/>
              </p:ext>
            </p:extLst>
          </p:nvPr>
        </p:nvGraphicFramePr>
        <p:xfrm>
          <a:off x="611560" y="746438"/>
          <a:ext cx="3553565" cy="4626778"/>
        </p:xfrm>
        <a:graphic>
          <a:graphicData uri="http://schemas.openxmlformats.org/drawingml/2006/table">
            <a:tbl>
              <a:tblPr firstRow="1" bandRow="1">
                <a:tableStyleId>{5940675A-B579-460E-94D1-54222C63F5DA}</a:tableStyleId>
              </a:tblPr>
              <a:tblGrid>
                <a:gridCol w="3553565"/>
              </a:tblGrid>
              <a:tr h="522322">
                <a:tc>
                  <a:txBody>
                    <a:bodyPr/>
                    <a:lstStyle/>
                    <a:p>
                      <a:pPr algn="ctr"/>
                      <a:r>
                        <a:rPr kumimoji="1" lang="en-US" altLang="ja-JP" sz="2400" b="0" dirty="0" smtClean="0">
                          <a:latin typeface="Segoe UI" panose="020B0502040204020203" pitchFamily="34" charset="0"/>
                          <a:ea typeface="Segoe UI" panose="020B0502040204020203" pitchFamily="34" charset="0"/>
                          <a:cs typeface="Segoe UI" panose="020B0502040204020203" pitchFamily="34" charset="0"/>
                        </a:rPr>
                        <a:t>Before</a:t>
                      </a:r>
                      <a:endParaRPr kumimoji="1" lang="ja-JP" altLang="en-US" sz="2800" b="0" dirty="0">
                        <a:latin typeface="Segoe UI" panose="020B0502040204020203" pitchFamily="34" charset="0"/>
                        <a:ea typeface="Meiryo UI" panose="020B0604030504040204" pitchFamily="50" charset="-128"/>
                        <a:cs typeface="Segoe UI" panose="020B0502040204020203" pitchFamily="34" charset="0"/>
                      </a:endParaRPr>
                    </a:p>
                  </a:txBody>
                  <a:tcPr>
                    <a:solidFill>
                      <a:schemeClr val="bg1">
                        <a:lumMod val="95000"/>
                      </a:schemeClr>
                    </a:solidFill>
                  </a:tcPr>
                </a:tc>
              </a:tr>
              <a:tr h="41044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noFill/>
                  </a:tcPr>
                </a:tc>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1138483238"/>
              </p:ext>
            </p:extLst>
          </p:nvPr>
        </p:nvGraphicFramePr>
        <p:xfrm>
          <a:off x="4957212" y="742398"/>
          <a:ext cx="3647237" cy="4630818"/>
        </p:xfrm>
        <a:graphic>
          <a:graphicData uri="http://schemas.openxmlformats.org/drawingml/2006/table">
            <a:tbl>
              <a:tblPr firstRow="1" bandRow="1">
                <a:tableStyleId>{5940675A-B579-460E-94D1-54222C63F5DA}</a:tableStyleId>
              </a:tblPr>
              <a:tblGrid>
                <a:gridCol w="3647237"/>
              </a:tblGrid>
              <a:tr h="497421">
                <a:tc>
                  <a:txBody>
                    <a:bodyPr/>
                    <a:lstStyle/>
                    <a:p>
                      <a:pPr algn="ctr"/>
                      <a:r>
                        <a:rPr kumimoji="1" lang="en-US" altLang="ja-JP" sz="2400" b="1" kern="12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After</a:t>
                      </a:r>
                      <a:endParaRPr kumimoji="1" lang="ja-JP" altLang="en-US" sz="2400" b="1" kern="1200" dirty="0">
                        <a:solidFill>
                          <a:schemeClr val="bg1"/>
                        </a:solidFill>
                        <a:latin typeface="Segoe UI" panose="020B0502040204020203" pitchFamily="34" charset="0"/>
                        <a:ea typeface="Meiryo UI" panose="020B0604030504040204" pitchFamily="50" charset="-128"/>
                        <a:cs typeface="Segoe UI" panose="020B0502040204020203" pitchFamily="34" charset="0"/>
                      </a:endParaRPr>
                    </a:p>
                  </a:txBody>
                  <a:tcPr>
                    <a:solidFill>
                      <a:srgbClr val="7D0000"/>
                    </a:solidFill>
                  </a:tcPr>
                </a:tc>
              </a:tr>
              <a:tr h="41333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noFill/>
                  </a:tcPr>
                </a:tc>
              </a:tr>
            </a:tbl>
          </a:graphicData>
        </a:graphic>
      </p:graphicFrame>
      <p:sp>
        <p:nvSpPr>
          <p:cNvPr id="8" name="二等辺三角形 7"/>
          <p:cNvSpPr/>
          <p:nvPr/>
        </p:nvSpPr>
        <p:spPr bwMode="auto">
          <a:xfrm rot="5400000">
            <a:off x="4098595" y="3207508"/>
            <a:ext cx="936106" cy="370978"/>
          </a:xfrm>
          <a:prstGeom prst="triangle">
            <a:avLst/>
          </a:prstGeom>
          <a:solidFill>
            <a:schemeClr val="bg1"/>
          </a:solidFill>
          <a:ln w="9525" cap="flat" cmpd="sng" algn="ctr">
            <a:solidFill>
              <a:srgbClr val="50505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lang="ja-JP" altLang="en-US" smtClean="0"/>
          </a:p>
        </p:txBody>
      </p:sp>
      <p:pic>
        <p:nvPicPr>
          <p:cNvPr id="13" name="図 12"/>
          <p:cNvPicPr>
            <a:picLocks noChangeAspect="1"/>
          </p:cNvPicPr>
          <p:nvPr/>
        </p:nvPicPr>
        <p:blipFill>
          <a:blip r:embed="rId2"/>
          <a:stretch>
            <a:fillRect/>
          </a:stretch>
        </p:blipFill>
        <p:spPr>
          <a:xfrm>
            <a:off x="1331640" y="1614315"/>
            <a:ext cx="2088232" cy="1526653"/>
          </a:xfrm>
          <a:prstGeom prst="rect">
            <a:avLst/>
          </a:prstGeom>
        </p:spPr>
      </p:pic>
      <p:pic>
        <p:nvPicPr>
          <p:cNvPr id="14" name="図 13"/>
          <p:cNvPicPr>
            <a:picLocks noChangeAspect="1"/>
          </p:cNvPicPr>
          <p:nvPr/>
        </p:nvPicPr>
        <p:blipFill>
          <a:blip r:embed="rId3"/>
          <a:stretch>
            <a:fillRect/>
          </a:stretch>
        </p:blipFill>
        <p:spPr>
          <a:xfrm>
            <a:off x="1266414" y="3573016"/>
            <a:ext cx="2153924" cy="1512168"/>
          </a:xfrm>
          <a:prstGeom prst="rect">
            <a:avLst/>
          </a:prstGeom>
        </p:spPr>
      </p:pic>
      <p:grpSp>
        <p:nvGrpSpPr>
          <p:cNvPr id="5" name="グループ化 4"/>
          <p:cNvGrpSpPr/>
          <p:nvPr/>
        </p:nvGrpSpPr>
        <p:grpSpPr>
          <a:xfrm>
            <a:off x="5364088" y="2060848"/>
            <a:ext cx="2701429" cy="2187181"/>
            <a:chOff x="5364088" y="2060848"/>
            <a:chExt cx="2701429" cy="2187181"/>
          </a:xfrm>
        </p:grpSpPr>
        <p:pic>
          <p:nvPicPr>
            <p:cNvPr id="16" name="図 15"/>
            <p:cNvPicPr>
              <a:picLocks noChangeAspect="1"/>
            </p:cNvPicPr>
            <p:nvPr/>
          </p:nvPicPr>
          <p:blipFill>
            <a:blip r:embed="rId2"/>
            <a:stretch>
              <a:fillRect/>
            </a:stretch>
          </p:blipFill>
          <p:spPr>
            <a:xfrm>
              <a:off x="5364088" y="2060848"/>
              <a:ext cx="2701429" cy="2187181"/>
            </a:xfrm>
            <a:prstGeom prst="rect">
              <a:avLst/>
            </a:prstGeom>
          </p:spPr>
        </p:pic>
        <p:sp>
          <p:nvSpPr>
            <p:cNvPr id="17" name="平行四辺形 16"/>
            <p:cNvSpPr/>
            <p:nvPr/>
          </p:nvSpPr>
          <p:spPr>
            <a:xfrm rot="20524935">
              <a:off x="6587341" y="3132774"/>
              <a:ext cx="776475" cy="697761"/>
            </a:xfrm>
            <a:prstGeom prst="parallelogram">
              <a:avLst/>
            </a:prstGeom>
            <a:solidFill>
              <a:schemeClr val="accent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200" dirty="0" smtClean="0">
                  <a:solidFill>
                    <a:srgbClr val="FF0000"/>
                  </a:solidFill>
                </a:rPr>
                <a:t>新</a:t>
              </a:r>
              <a:endParaRPr kumimoji="1" lang="en-US" altLang="ja-JP" sz="1200" dirty="0" smtClean="0">
                <a:solidFill>
                  <a:srgbClr val="FF0000"/>
                </a:solidFill>
              </a:endParaRPr>
            </a:p>
            <a:p>
              <a:pPr algn="l"/>
              <a:r>
                <a:rPr kumimoji="1" lang="ja-JP" altLang="en-US" sz="1200" dirty="0" smtClean="0">
                  <a:solidFill>
                    <a:srgbClr val="FF0000"/>
                  </a:solidFill>
                </a:rPr>
                <a:t>社名</a:t>
              </a:r>
              <a:endParaRPr kumimoji="1" lang="ja-JP" altLang="en-US" sz="1200" dirty="0">
                <a:solidFill>
                  <a:srgbClr val="FF0000"/>
                </a:solidFill>
              </a:endParaRPr>
            </a:p>
          </p:txBody>
        </p:sp>
        <p:sp>
          <p:nvSpPr>
            <p:cNvPr id="18" name="平行四辺形 17"/>
            <p:cNvSpPr/>
            <p:nvPr/>
          </p:nvSpPr>
          <p:spPr>
            <a:xfrm rot="20524935">
              <a:off x="6770400" y="2768825"/>
              <a:ext cx="889333" cy="201597"/>
            </a:xfrm>
            <a:prstGeom prst="parallelogram">
              <a:avLst/>
            </a:prstGeom>
            <a:solidFill>
              <a:schemeClr val="bg1"/>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700" smtClean="0">
                  <a:solidFill>
                    <a:srgbClr val="FF0000"/>
                  </a:solidFill>
                </a:rPr>
                <a:t>ケアマーク位置</a:t>
              </a:r>
              <a:endParaRPr kumimoji="1" lang="ja-JP" altLang="en-US" sz="700">
                <a:solidFill>
                  <a:srgbClr val="FF0000"/>
                </a:solidFill>
              </a:endParaRPr>
            </a:p>
          </p:txBody>
        </p:sp>
        <p:sp>
          <p:nvSpPr>
            <p:cNvPr id="19" name="下矢印 18"/>
            <p:cNvSpPr/>
            <p:nvPr/>
          </p:nvSpPr>
          <p:spPr>
            <a:xfrm flipV="1">
              <a:off x="7365106" y="2944616"/>
              <a:ext cx="159222" cy="268360"/>
            </a:xfrm>
            <a:prstGeom prst="downArrow">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2" name="正方形/長方形 1"/>
          <p:cNvSpPr/>
          <p:nvPr/>
        </p:nvSpPr>
        <p:spPr>
          <a:xfrm>
            <a:off x="5042456" y="4293096"/>
            <a:ext cx="3528392"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rgbClr val="FF0000"/>
                </a:solidFill>
              </a:rPr>
              <a:t>「</a:t>
            </a:r>
            <a:r>
              <a:rPr lang="en-US" altLang="ja-JP" dirty="0" smtClean="0">
                <a:solidFill>
                  <a:srgbClr val="FF0000"/>
                </a:solidFill>
              </a:rPr>
              <a:t>SOCIONEXT</a:t>
            </a:r>
            <a:r>
              <a:rPr lang="ja-JP" altLang="en-US" dirty="0" smtClean="0">
                <a:solidFill>
                  <a:srgbClr val="FF0000"/>
                </a:solidFill>
              </a:rPr>
              <a:t>商標」２面表示予定</a:t>
            </a:r>
            <a:endParaRPr kumimoji="1" lang="ja-JP" altLang="en-US" dirty="0">
              <a:solidFill>
                <a:srgbClr val="FF0000"/>
              </a:solidFill>
            </a:endParaRPr>
          </a:p>
        </p:txBody>
      </p:sp>
      <p:sp>
        <p:nvSpPr>
          <p:cNvPr id="20" name="正方形/長方形 19"/>
          <p:cNvSpPr/>
          <p:nvPr/>
        </p:nvSpPr>
        <p:spPr>
          <a:xfrm>
            <a:off x="613054" y="5513599"/>
            <a:ext cx="3525404" cy="907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smtClean="0">
                <a:solidFill>
                  <a:schemeClr val="tx1"/>
                </a:solidFill>
              </a:rPr>
              <a:t>※</a:t>
            </a:r>
            <a:r>
              <a:rPr lang="ja-JP" altLang="en-US" sz="1600" dirty="0" smtClean="0">
                <a:solidFill>
                  <a:schemeClr val="tx1"/>
                </a:solidFill>
              </a:rPr>
              <a:t> 「表示なし」と「</a:t>
            </a:r>
            <a:r>
              <a:rPr lang="ja-JP" altLang="en-US" sz="1600" dirty="0">
                <a:solidFill>
                  <a:schemeClr val="tx1"/>
                </a:solidFill>
              </a:rPr>
              <a:t>富士通表示あり」</a:t>
            </a:r>
            <a:r>
              <a:rPr lang="ja-JP" altLang="en-US" sz="1600" dirty="0" smtClean="0">
                <a:solidFill>
                  <a:schemeClr val="tx1"/>
                </a:solidFill>
              </a:rPr>
              <a:t>の　</a:t>
            </a:r>
            <a:endParaRPr lang="en-US" altLang="ja-JP" sz="1600" dirty="0" smtClean="0">
              <a:solidFill>
                <a:schemeClr val="tx1"/>
              </a:solidFill>
            </a:endParaRPr>
          </a:p>
          <a:p>
            <a:r>
              <a:rPr lang="ja-JP" altLang="en-US" sz="1600" dirty="0">
                <a:solidFill>
                  <a:schemeClr val="tx1"/>
                </a:solidFill>
              </a:rPr>
              <a:t>　</a:t>
            </a:r>
            <a:r>
              <a:rPr lang="ja-JP" altLang="en-US" sz="1600" dirty="0" smtClean="0">
                <a:solidFill>
                  <a:schemeClr val="tx1"/>
                </a:solidFill>
              </a:rPr>
              <a:t> </a:t>
            </a:r>
            <a:r>
              <a:rPr lang="en-US" altLang="ja-JP" sz="1600" dirty="0" smtClean="0">
                <a:solidFill>
                  <a:schemeClr val="tx1"/>
                </a:solidFill>
              </a:rPr>
              <a:t>2</a:t>
            </a:r>
            <a:r>
              <a:rPr lang="ja-JP" altLang="en-US" sz="1600" dirty="0" smtClean="0">
                <a:solidFill>
                  <a:schemeClr val="tx1"/>
                </a:solidFill>
              </a:rPr>
              <a:t>種類がございます。</a:t>
            </a:r>
            <a:endParaRPr kumimoji="1" lang="en-US" altLang="ja-JP" sz="1600" dirty="0" smtClean="0">
              <a:solidFill>
                <a:schemeClr val="tx1"/>
              </a:solidFill>
            </a:endParaRPr>
          </a:p>
        </p:txBody>
      </p:sp>
      <p:sp>
        <p:nvSpPr>
          <p:cNvPr id="21" name="正方形/長方形 20"/>
          <p:cNvSpPr/>
          <p:nvPr/>
        </p:nvSpPr>
        <p:spPr>
          <a:xfrm>
            <a:off x="4576808" y="5495402"/>
            <a:ext cx="4459688" cy="957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smtClean="0">
                <a:solidFill>
                  <a:srgbClr val="FF0000"/>
                </a:solidFill>
              </a:rPr>
              <a:t>倉庫出荷「</a:t>
            </a:r>
            <a:r>
              <a:rPr lang="en-US" altLang="ja-JP" dirty="0" smtClean="0">
                <a:solidFill>
                  <a:srgbClr val="FF0000"/>
                </a:solidFill>
              </a:rPr>
              <a:t>SOCIONEXT</a:t>
            </a:r>
            <a:r>
              <a:rPr lang="ja-JP" altLang="en-US" dirty="0" smtClean="0">
                <a:solidFill>
                  <a:srgbClr val="FF0000"/>
                </a:solidFill>
              </a:rPr>
              <a:t>商標」</a:t>
            </a:r>
            <a:endParaRPr lang="en-US" altLang="ja-JP" dirty="0" smtClean="0">
              <a:solidFill>
                <a:srgbClr val="FF0000"/>
              </a:solidFill>
            </a:endParaRPr>
          </a:p>
          <a:p>
            <a:r>
              <a:rPr lang="ja-JP" altLang="en-US" dirty="0">
                <a:solidFill>
                  <a:srgbClr val="FF0000"/>
                </a:solidFill>
              </a:rPr>
              <a:t>　</a:t>
            </a:r>
            <a:r>
              <a:rPr lang="ja-JP" altLang="en-US" dirty="0" smtClean="0">
                <a:solidFill>
                  <a:srgbClr val="FF0000"/>
                </a:solidFill>
              </a:rPr>
              <a:t>　の外装箱へ変更となります。</a:t>
            </a:r>
            <a:endParaRPr kumimoji="1" lang="en-US" altLang="ja-JP" dirty="0" smtClean="0">
              <a:solidFill>
                <a:srgbClr val="FF0000"/>
              </a:solidFill>
            </a:endParaRPr>
          </a:p>
          <a:p>
            <a:r>
              <a:rPr lang="en-US" altLang="ja-JP" sz="1600" dirty="0" smtClean="0">
                <a:solidFill>
                  <a:schemeClr val="tx1"/>
                </a:solidFill>
              </a:rPr>
              <a:t>※</a:t>
            </a:r>
            <a:r>
              <a:rPr lang="ja-JP" altLang="en-US" sz="1600" dirty="0" smtClean="0">
                <a:solidFill>
                  <a:schemeClr val="tx1"/>
                </a:solidFill>
              </a:rPr>
              <a:t>表示の違いによる外装箱の性能、</a:t>
            </a:r>
            <a:r>
              <a:rPr kumimoji="1" lang="ja-JP" altLang="en-US" sz="1600" dirty="0" smtClean="0">
                <a:solidFill>
                  <a:schemeClr val="tx1"/>
                </a:solidFill>
              </a:rPr>
              <a:t>ｻｲｽﾞ等の</a:t>
            </a:r>
            <a:endParaRPr kumimoji="1" lang="en-US" altLang="ja-JP" sz="1600" dirty="0" smtClean="0">
              <a:solidFill>
                <a:schemeClr val="tx1"/>
              </a:solidFill>
            </a:endParaRPr>
          </a:p>
          <a:p>
            <a:r>
              <a:rPr lang="ja-JP" altLang="en-US" sz="1600" dirty="0">
                <a:solidFill>
                  <a:schemeClr val="tx1"/>
                </a:solidFill>
              </a:rPr>
              <a:t>　 </a:t>
            </a:r>
            <a:r>
              <a:rPr lang="ja-JP" altLang="en-US" sz="1600" dirty="0" smtClean="0">
                <a:solidFill>
                  <a:schemeClr val="tx1"/>
                </a:solidFill>
              </a:rPr>
              <a:t> </a:t>
            </a:r>
            <a:r>
              <a:rPr kumimoji="1" lang="ja-JP" altLang="en-US" sz="1600" dirty="0" smtClean="0">
                <a:solidFill>
                  <a:schemeClr val="tx1"/>
                </a:solidFill>
              </a:rPr>
              <a:t>違いはございません。</a:t>
            </a:r>
            <a:endParaRPr kumimoji="1" lang="ja-JP" altLang="en-US" sz="1600" dirty="0">
              <a:solidFill>
                <a:schemeClr val="tx1"/>
              </a:solidFill>
            </a:endParaRPr>
          </a:p>
        </p:txBody>
      </p:sp>
    </p:spTree>
    <p:extLst>
      <p:ext uri="{BB962C8B-B14F-4D97-AF65-F5344CB8AC3E}">
        <p14:creationId xmlns:p14="http://schemas.microsoft.com/office/powerpoint/2010/main" val="1111373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7.</a:t>
            </a:r>
            <a:r>
              <a:rPr lang="ja-JP" altLang="en-US" dirty="0">
                <a:cs typeface="Arial" charset="0"/>
              </a:rPr>
              <a:t>外装箱ラベルの受注者欄表示</a:t>
            </a:r>
            <a:r>
              <a:rPr lang="ja-JP" altLang="en-US" dirty="0" smtClean="0">
                <a:cs typeface="Arial" charset="0"/>
              </a:rPr>
              <a:t>変更</a:t>
            </a:r>
            <a:endParaRPr lang="en-US" altLang="ja-JP" dirty="0">
              <a:cs typeface="Arial" charset="0"/>
            </a:endParaRPr>
          </a:p>
        </p:txBody>
      </p:sp>
      <p:graphicFrame>
        <p:nvGraphicFramePr>
          <p:cNvPr id="6" name="表 5"/>
          <p:cNvGraphicFramePr>
            <a:graphicFrameLocks noGrp="1"/>
          </p:cNvGraphicFramePr>
          <p:nvPr>
            <p:extLst>
              <p:ext uri="{D42A27DB-BD31-4B8C-83A1-F6EECF244321}">
                <p14:modId xmlns:p14="http://schemas.microsoft.com/office/powerpoint/2010/main" val="1899026912"/>
              </p:ext>
            </p:extLst>
          </p:nvPr>
        </p:nvGraphicFramePr>
        <p:xfrm>
          <a:off x="611560" y="746438"/>
          <a:ext cx="3553565" cy="4986818"/>
        </p:xfrm>
        <a:graphic>
          <a:graphicData uri="http://schemas.openxmlformats.org/drawingml/2006/table">
            <a:tbl>
              <a:tblPr firstRow="1" bandRow="1">
                <a:tableStyleId>{5940675A-B579-460E-94D1-54222C63F5DA}</a:tableStyleId>
              </a:tblPr>
              <a:tblGrid>
                <a:gridCol w="3553565"/>
              </a:tblGrid>
              <a:tr h="661887">
                <a:tc>
                  <a:txBody>
                    <a:bodyPr/>
                    <a:lstStyle/>
                    <a:p>
                      <a:pPr algn="ctr"/>
                      <a:r>
                        <a:rPr kumimoji="1" lang="en-US" altLang="ja-JP" sz="2400" b="0" dirty="0" smtClean="0">
                          <a:latin typeface="Segoe UI" panose="020B0502040204020203" pitchFamily="34" charset="0"/>
                          <a:ea typeface="Segoe UI" panose="020B0502040204020203" pitchFamily="34" charset="0"/>
                          <a:cs typeface="Segoe UI" panose="020B0502040204020203" pitchFamily="34" charset="0"/>
                        </a:rPr>
                        <a:t>Before</a:t>
                      </a:r>
                      <a:endParaRPr kumimoji="1" lang="ja-JP" altLang="en-US" sz="2800" b="0" dirty="0">
                        <a:latin typeface="Segoe UI" panose="020B0502040204020203" pitchFamily="34" charset="0"/>
                        <a:ea typeface="Meiryo UI" panose="020B0604030504040204" pitchFamily="50" charset="-128"/>
                        <a:cs typeface="Segoe UI" panose="020B0502040204020203" pitchFamily="34" charset="0"/>
                      </a:endParaRPr>
                    </a:p>
                  </a:txBody>
                  <a:tcPr>
                    <a:solidFill>
                      <a:schemeClr val="bg1">
                        <a:lumMod val="95000"/>
                      </a:schemeClr>
                    </a:solidFill>
                  </a:tcPr>
                </a:tc>
              </a:tr>
              <a:tr h="43249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noFill/>
                  </a:tcPr>
                </a:tc>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1248349330"/>
              </p:ext>
            </p:extLst>
          </p:nvPr>
        </p:nvGraphicFramePr>
        <p:xfrm>
          <a:off x="4957212" y="742398"/>
          <a:ext cx="3647237" cy="4990858"/>
        </p:xfrm>
        <a:graphic>
          <a:graphicData uri="http://schemas.openxmlformats.org/drawingml/2006/table">
            <a:tbl>
              <a:tblPr firstRow="1" bandRow="1">
                <a:tableStyleId>{5940675A-B579-460E-94D1-54222C63F5DA}</a:tableStyleId>
              </a:tblPr>
              <a:tblGrid>
                <a:gridCol w="3647237"/>
              </a:tblGrid>
              <a:tr h="616968">
                <a:tc>
                  <a:txBody>
                    <a:bodyPr/>
                    <a:lstStyle/>
                    <a:p>
                      <a:pPr algn="ctr"/>
                      <a:r>
                        <a:rPr kumimoji="1" lang="en-US" altLang="ja-JP" sz="2400" b="1" kern="12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After</a:t>
                      </a:r>
                      <a:endParaRPr kumimoji="1" lang="ja-JP" altLang="en-US" sz="2400" b="1" kern="1200" dirty="0">
                        <a:solidFill>
                          <a:schemeClr val="bg1"/>
                        </a:solidFill>
                        <a:latin typeface="Segoe UI" panose="020B0502040204020203" pitchFamily="34" charset="0"/>
                        <a:ea typeface="Meiryo UI" panose="020B0604030504040204" pitchFamily="50" charset="-128"/>
                        <a:cs typeface="Segoe UI" panose="020B0502040204020203" pitchFamily="34" charset="0"/>
                      </a:endParaRPr>
                    </a:p>
                  </a:txBody>
                  <a:tcPr>
                    <a:solidFill>
                      <a:srgbClr val="7D0000"/>
                    </a:solidFill>
                  </a:tcPr>
                </a:tc>
              </a:tr>
              <a:tr h="43738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dirty="0" smtClean="0">
                        <a:latin typeface="Meiryo UI" panose="020B0604030504040204" pitchFamily="50" charset="-128"/>
                        <a:ea typeface="Meiryo UI" panose="020B0604030504040204" pitchFamily="50" charset="-128"/>
                        <a:cs typeface="Meiryo UI" panose="020B0604030504040204" pitchFamily="50" charset="-128"/>
                      </a:endParaRPr>
                    </a:p>
                  </a:txBody>
                  <a:tcPr>
                    <a:noFill/>
                  </a:tcPr>
                </a:tc>
              </a:tr>
            </a:tbl>
          </a:graphicData>
        </a:graphic>
      </p:graphicFrame>
      <p:sp>
        <p:nvSpPr>
          <p:cNvPr id="8" name="二等辺三角形 7"/>
          <p:cNvSpPr/>
          <p:nvPr/>
        </p:nvSpPr>
        <p:spPr bwMode="auto">
          <a:xfrm rot="5400000">
            <a:off x="4098595" y="3351524"/>
            <a:ext cx="936106" cy="370978"/>
          </a:xfrm>
          <a:prstGeom prst="triangle">
            <a:avLst/>
          </a:prstGeom>
          <a:solidFill>
            <a:schemeClr val="bg1"/>
          </a:solidFill>
          <a:ln w="9525" cap="flat" cmpd="sng" algn="ctr">
            <a:solidFill>
              <a:srgbClr val="50505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lang="ja-JP" altLang="en-US" smtClean="0"/>
          </a:p>
        </p:txBody>
      </p:sp>
      <p:sp>
        <p:nvSpPr>
          <p:cNvPr id="15" name="正方形/長方形 14"/>
          <p:cNvSpPr/>
          <p:nvPr/>
        </p:nvSpPr>
        <p:spPr>
          <a:xfrm>
            <a:off x="395536" y="5877272"/>
            <a:ext cx="8280919"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solidFill>
                  <a:srgbClr val="FF0000"/>
                </a:solidFill>
              </a:rPr>
              <a:t>※ </a:t>
            </a:r>
            <a:r>
              <a:rPr lang="ja-JP" altLang="en-US" dirty="0" smtClean="0">
                <a:solidFill>
                  <a:srgbClr val="FF0000"/>
                </a:solidFill>
              </a:rPr>
              <a:t>外装箱ラベルの「受注者」欄</a:t>
            </a:r>
            <a:r>
              <a:rPr kumimoji="1" lang="ja-JP" altLang="en-US" dirty="0" smtClean="0">
                <a:solidFill>
                  <a:srgbClr val="FF0000"/>
                </a:solidFill>
              </a:rPr>
              <a:t>の社名は、</a:t>
            </a:r>
            <a:r>
              <a:rPr lang="en-US" altLang="ja-JP" dirty="0" err="1" smtClean="0">
                <a:solidFill>
                  <a:srgbClr val="FF0000"/>
                </a:solidFill>
              </a:rPr>
              <a:t>Socionext</a:t>
            </a:r>
            <a:r>
              <a:rPr lang="en-US" altLang="ja-JP" dirty="0" smtClean="0">
                <a:solidFill>
                  <a:srgbClr val="FF0000"/>
                </a:solidFill>
              </a:rPr>
              <a:t>  Inc.</a:t>
            </a:r>
            <a:r>
              <a:rPr lang="ja-JP" altLang="en-US" dirty="0" smtClean="0">
                <a:solidFill>
                  <a:srgbClr val="FF0000"/>
                </a:solidFill>
              </a:rPr>
              <a:t>に変更となります。</a:t>
            </a:r>
            <a:endParaRPr kumimoji="1" lang="en-US" altLang="ja-JP" dirty="0" smtClean="0">
              <a:solidFill>
                <a:srgbClr val="FF0000"/>
              </a:solidFill>
            </a:endParaRPr>
          </a:p>
        </p:txBody>
      </p:sp>
      <p:grpSp>
        <p:nvGrpSpPr>
          <p:cNvPr id="14" name="グループ化 13"/>
          <p:cNvGrpSpPr/>
          <p:nvPr/>
        </p:nvGrpSpPr>
        <p:grpSpPr>
          <a:xfrm>
            <a:off x="739505" y="2095618"/>
            <a:ext cx="3183021" cy="2999738"/>
            <a:chOff x="739505" y="2095618"/>
            <a:chExt cx="3183021" cy="2999738"/>
          </a:xfrm>
        </p:grpSpPr>
        <p:pic>
          <p:nvPicPr>
            <p:cNvPr id="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505" y="2095618"/>
              <a:ext cx="3183021" cy="2999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角丸四角形 16"/>
            <p:cNvSpPr/>
            <p:nvPr/>
          </p:nvSpPr>
          <p:spPr>
            <a:xfrm>
              <a:off x="2627784" y="2132856"/>
              <a:ext cx="1224136" cy="36004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正方形/長方形 17"/>
            <p:cNvSpPr/>
            <p:nvPr/>
          </p:nvSpPr>
          <p:spPr>
            <a:xfrm>
              <a:off x="1403648" y="2852936"/>
              <a:ext cx="1080120" cy="4571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1619672" y="3023241"/>
              <a:ext cx="1224136" cy="4571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2699792" y="2780929"/>
              <a:ext cx="1008112" cy="9486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1279762" y="2204865"/>
              <a:ext cx="1080120" cy="10801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1475656" y="2438890"/>
              <a:ext cx="1080120" cy="10801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p:cNvGrpSpPr/>
          <p:nvPr/>
        </p:nvGrpSpPr>
        <p:grpSpPr>
          <a:xfrm>
            <a:off x="5220072" y="2132856"/>
            <a:ext cx="3183021" cy="2999738"/>
            <a:chOff x="5220072" y="2132856"/>
            <a:chExt cx="3183021" cy="2999738"/>
          </a:xfrm>
        </p:grpSpPr>
        <p:pic>
          <p:nvPicPr>
            <p:cNvPr id="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2132856"/>
              <a:ext cx="3183021" cy="2999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角丸四角形 24"/>
            <p:cNvSpPr/>
            <p:nvPr/>
          </p:nvSpPr>
          <p:spPr>
            <a:xfrm>
              <a:off x="7164288" y="2312876"/>
              <a:ext cx="1152128" cy="180020"/>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smtClean="0">
                  <a:solidFill>
                    <a:schemeClr val="tx1"/>
                  </a:solidFill>
                </a:rPr>
                <a:t>Socionext Inc.</a:t>
              </a:r>
              <a:endParaRPr kumimoji="1" lang="ja-JP" altLang="en-US" sz="800" dirty="0">
                <a:solidFill>
                  <a:schemeClr val="tx1"/>
                </a:solidFill>
              </a:endParaRPr>
            </a:p>
          </p:txBody>
        </p:sp>
        <p:sp>
          <p:nvSpPr>
            <p:cNvPr id="26" name="正方形/長方形 25"/>
            <p:cNvSpPr/>
            <p:nvPr/>
          </p:nvSpPr>
          <p:spPr>
            <a:xfrm>
              <a:off x="5940152" y="2875795"/>
              <a:ext cx="1080120" cy="4571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6084168" y="3023241"/>
              <a:ext cx="1224136" cy="59441"/>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7167164" y="2803606"/>
              <a:ext cx="1008112" cy="9486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5652120" y="4221088"/>
              <a:ext cx="1224136" cy="59441"/>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5940152" y="2456892"/>
              <a:ext cx="1080120" cy="10801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5796136" y="2258870"/>
              <a:ext cx="1080120" cy="10801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2" name="正方形/長方形 31"/>
          <p:cNvSpPr/>
          <p:nvPr/>
        </p:nvSpPr>
        <p:spPr>
          <a:xfrm>
            <a:off x="1187624" y="4191366"/>
            <a:ext cx="1224136" cy="59441"/>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577395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8-1. </a:t>
            </a:r>
            <a:r>
              <a:rPr lang="ja-JP" altLang="en-US" dirty="0" smtClean="0">
                <a:cs typeface="Arial" charset="0"/>
              </a:rPr>
              <a:t>ウェーハ出荷品 </a:t>
            </a:r>
            <a:r>
              <a:rPr lang="en-US" altLang="ja-JP" dirty="0" smtClean="0">
                <a:cs typeface="Arial" charset="0"/>
              </a:rPr>
              <a:t>/ </a:t>
            </a:r>
            <a:r>
              <a:rPr lang="ja-JP" altLang="en-US" dirty="0" smtClean="0">
                <a:cs typeface="Arial" charset="0"/>
              </a:rPr>
              <a:t>変化点</a:t>
            </a:r>
            <a:r>
              <a:rPr lang="ja-JP" altLang="en-US" dirty="0">
                <a:cs typeface="Arial" charset="0"/>
              </a:rPr>
              <a:t>概要</a:t>
            </a:r>
            <a:endParaRPr lang="en-US" altLang="ja-JP" dirty="0">
              <a:cs typeface="Arial" charset="0"/>
            </a:endParaRPr>
          </a:p>
        </p:txBody>
      </p:sp>
      <p:graphicFrame>
        <p:nvGraphicFramePr>
          <p:cNvPr id="6" name="コンテンツ プレースホルダー 6"/>
          <p:cNvGraphicFramePr>
            <a:graphicFrameLocks noGrp="1"/>
          </p:cNvGraphicFramePr>
          <p:nvPr>
            <p:ph idx="1"/>
            <p:extLst>
              <p:ext uri="{D42A27DB-BD31-4B8C-83A1-F6EECF244321}">
                <p14:modId xmlns:p14="http://schemas.microsoft.com/office/powerpoint/2010/main" val="4143364738"/>
              </p:ext>
            </p:extLst>
          </p:nvPr>
        </p:nvGraphicFramePr>
        <p:xfrm>
          <a:off x="107503" y="692696"/>
          <a:ext cx="9001001" cy="4404489"/>
        </p:xfrm>
        <a:graphic>
          <a:graphicData uri="http://schemas.openxmlformats.org/drawingml/2006/table">
            <a:tbl>
              <a:tblPr firstRow="1" bandRow="1">
                <a:tableStyleId>{073A0DAA-6AF3-43AB-8588-CEC1D06C72B9}</a:tableStyleId>
              </a:tblPr>
              <a:tblGrid>
                <a:gridCol w="1944217"/>
                <a:gridCol w="2526397"/>
                <a:gridCol w="2010107"/>
                <a:gridCol w="2520280"/>
              </a:tblGrid>
              <a:tr h="491410">
                <a:tc>
                  <a:txBody>
                    <a:bodyPr/>
                    <a:lstStyle/>
                    <a:p>
                      <a:pPr algn="ct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50000"/>
                      </a:schemeClr>
                    </a:solidFill>
                  </a:tcPr>
                </a:tc>
                <a:tc>
                  <a:txBody>
                    <a:bodyPr/>
                    <a:lstStyle/>
                    <a:p>
                      <a:pPr algn="ctr"/>
                      <a:r>
                        <a:rPr kumimoji="1" lang="ja-JP" altLang="en-US" sz="1800" b="0" dirty="0" smtClean="0"/>
                        <a:t>会津</a:t>
                      </a:r>
                      <a:endParaRPr kumimoji="1" lang="ja-JP" altLang="en-US" sz="1800" b="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50000"/>
                      </a:schemeClr>
                    </a:solidFill>
                  </a:tcPr>
                </a:tc>
                <a:tc>
                  <a:txBody>
                    <a:bodyPr/>
                    <a:lstStyle/>
                    <a:p>
                      <a:pPr algn="ctr"/>
                      <a:r>
                        <a:rPr kumimoji="1" lang="ja-JP" altLang="en-US" sz="1800" b="0" dirty="0" smtClean="0"/>
                        <a:t>三重</a:t>
                      </a:r>
                      <a:endParaRPr kumimoji="1" lang="ja-JP" altLang="en-US" sz="1800" b="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50000"/>
                      </a:schemeClr>
                    </a:solidFill>
                  </a:tcPr>
                </a:tc>
                <a:tc>
                  <a:txBody>
                    <a:bodyPr/>
                    <a:lstStyle/>
                    <a:p>
                      <a:pPr algn="ctr"/>
                      <a:r>
                        <a:rPr kumimoji="1" lang="ja-JP" altLang="en-US" sz="1800" b="0" dirty="0" smtClean="0"/>
                        <a:t>備考</a:t>
                      </a:r>
                      <a:endParaRPr kumimoji="1" lang="ja-JP" altLang="en-US" sz="1800" b="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50000"/>
                      </a:schemeClr>
                    </a:solidFill>
                  </a:tcPr>
                </a:tc>
              </a:tr>
              <a:tr h="455907">
                <a:tc>
                  <a:txBody>
                    <a:bodyPr/>
                    <a:lstStyle/>
                    <a:p>
                      <a:pPr algn="ctr"/>
                      <a:r>
                        <a:rPr kumimoji="1" lang="ja-JP" altLang="en-US" sz="1800" b="0" dirty="0" smtClean="0"/>
                        <a:t>ウェーハ容器</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en-US" altLang="ja-JP" sz="14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en-US" altLang="ja-JP" sz="14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364726">
                <a:tc>
                  <a:txBody>
                    <a:bodyPr/>
                    <a:lstStyle/>
                    <a:p>
                      <a:pPr algn="ctr"/>
                      <a:r>
                        <a:rPr kumimoji="1" lang="ja-JP" altLang="en-US" sz="1800" b="0" dirty="0" smtClean="0"/>
                        <a:t>アルミラミネート</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smtClean="0"/>
                        <a:t>社名記載なし</a:t>
                      </a: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516695">
                <a:tc>
                  <a:txBody>
                    <a:bodyPr/>
                    <a:lstStyle/>
                    <a:p>
                      <a:pPr algn="ctr"/>
                      <a:r>
                        <a:rPr kumimoji="1" lang="ja-JP" altLang="en-US" sz="1800" b="0" dirty="0" smtClean="0"/>
                        <a:t>外装箱</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富士通ロゴ等なし</a:t>
                      </a:r>
                      <a:endParaRPr kumimoji="1" lang="en-US" altLang="ja-JP" sz="1400" b="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smtClean="0"/>
                        <a:t>※</a:t>
                      </a:r>
                      <a:r>
                        <a:rPr kumimoji="1" lang="ja-JP" altLang="en-US" sz="1400" b="0" dirty="0" smtClean="0"/>
                        <a:t>注意書きのみ</a:t>
                      </a:r>
                    </a:p>
                  </a:txBody>
                  <a:tcPr anchor="ctr"/>
                </a:tc>
                <a:tc>
                  <a:txBody>
                    <a:bodyPr/>
                    <a:lstStyle/>
                    <a:p>
                      <a:pPr algn="ctr"/>
                      <a:r>
                        <a:rPr kumimoji="1" lang="ja-JP" altLang="en-US" sz="1400" b="0" dirty="0" smtClean="0"/>
                        <a:t>富士通ロゴ等なし</a:t>
                      </a:r>
                      <a:endParaRPr kumimoji="1" lang="en-US" altLang="ja-JP" sz="1400" b="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smtClean="0"/>
                        <a:t>※</a:t>
                      </a:r>
                      <a:r>
                        <a:rPr kumimoji="1" lang="ja-JP" altLang="en-US" sz="1400" b="0" dirty="0" smtClean="0"/>
                        <a:t>注意書きのみ</a:t>
                      </a:r>
                    </a:p>
                  </a:txBody>
                  <a:tcPr anchor="ctr"/>
                </a:tc>
                <a:tc>
                  <a:txBody>
                    <a:bodyPr/>
                    <a:lstStyle/>
                    <a:p>
                      <a:pPr algn="ct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546398">
                <a:tc>
                  <a:txBody>
                    <a:bodyPr/>
                    <a:lstStyle/>
                    <a:p>
                      <a:pPr algn="ctr"/>
                      <a:r>
                        <a:rPr kumimoji="1" lang="ja-JP" altLang="en-US" sz="1800" b="0" dirty="0" smtClean="0"/>
                        <a:t>ラベル</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社名表記あり</a:t>
                      </a:r>
                      <a:endParaRPr kumimoji="1" lang="en-US" altLang="ja-JP" sz="1400" b="0" dirty="0" smtClean="0"/>
                    </a:p>
                    <a:p>
                      <a:pPr algn="ctr"/>
                      <a:r>
                        <a:rPr kumimoji="1" lang="en-US" altLang="ja-JP" sz="1400" b="0" dirty="0" smtClean="0">
                          <a:solidFill>
                            <a:srgbClr val="FF0000"/>
                          </a:solidFill>
                        </a:rPr>
                        <a:t>9/1</a:t>
                      </a:r>
                      <a:r>
                        <a:rPr kumimoji="1" lang="ja-JP" altLang="en-US" sz="1400" b="0" dirty="0" smtClean="0">
                          <a:solidFill>
                            <a:srgbClr val="FF0000"/>
                          </a:solidFill>
                        </a:rPr>
                        <a:t>～ 社名変更</a:t>
                      </a:r>
                      <a:endParaRPr kumimoji="1" lang="ja-JP" altLang="en-US" sz="1400" b="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smtClean="0"/>
                        <a:t>社名表記あり</a:t>
                      </a:r>
                      <a:endParaRPr kumimoji="1" lang="en-US" altLang="ja-JP" sz="1400" b="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smtClean="0">
                          <a:solidFill>
                            <a:srgbClr val="FF0000"/>
                          </a:solidFill>
                        </a:rPr>
                        <a:t>9/1</a:t>
                      </a:r>
                      <a:r>
                        <a:rPr kumimoji="1" lang="ja-JP" altLang="en-US" sz="1400" b="0" dirty="0" smtClean="0">
                          <a:solidFill>
                            <a:srgbClr val="FF0000"/>
                          </a:solidFill>
                        </a:rPr>
                        <a:t>～ 社名変更</a:t>
                      </a:r>
                      <a:endParaRPr kumimoji="1" lang="ja-JP" altLang="en-US" sz="14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smtClean="0"/>
                        <a:t>※</a:t>
                      </a:r>
                      <a:r>
                        <a:rPr kumimoji="1" lang="ja-JP" altLang="en-US" sz="1200" b="0" dirty="0" smtClean="0"/>
                        <a:t>貼り付け箇所</a:t>
                      </a:r>
                      <a:endParaRPr kumimoji="1" lang="en-US" altLang="ja-JP"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ja-JP" sz="1200" b="0" dirty="0" smtClean="0"/>
                        <a:t>①現品</a:t>
                      </a:r>
                      <a:r>
                        <a:rPr lang="en-US" altLang="ja-JP" sz="1200" b="0" dirty="0" smtClean="0"/>
                        <a:t>(</a:t>
                      </a:r>
                      <a:r>
                        <a:rPr lang="ja-JP" altLang="en-US" sz="1200" b="0" dirty="0" smtClean="0"/>
                        <a:t>ウェーハ容器</a:t>
                      </a:r>
                      <a:r>
                        <a:rPr lang="en-US" altLang="ja-JP" sz="1200" b="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ja-JP" altLang="ja-JP" sz="1200" b="0" dirty="0" smtClean="0"/>
                        <a:t>②</a:t>
                      </a:r>
                      <a:r>
                        <a:rPr lang="en-US" altLang="ja-JP" sz="1200" b="0" dirty="0" smtClean="0"/>
                        <a:t>AL</a:t>
                      </a:r>
                      <a:r>
                        <a:rPr lang="ja-JP" altLang="ja-JP" sz="1200" b="0" dirty="0" smtClean="0"/>
                        <a:t>ラミネート袋</a:t>
                      </a:r>
                      <a:endPar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r>
              <a:tr h="753050">
                <a:tc>
                  <a:txBody>
                    <a:bodyPr/>
                    <a:lstStyle/>
                    <a:p>
                      <a:pPr algn="ctr"/>
                      <a:r>
                        <a:rPr lang="ja-JP" altLang="ja-JP" sz="1800" b="0" dirty="0" smtClean="0"/>
                        <a:t>　出荷明細票</a:t>
                      </a:r>
                      <a:endParaRPr lang="en-US" altLang="ja-JP" sz="1800" b="0" dirty="0" smtClean="0"/>
                    </a:p>
                    <a:p>
                      <a:pPr algn="ctr"/>
                      <a:r>
                        <a:rPr kumimoji="1" lang="en-US" altLang="ja-JP" sz="1800" b="0" dirty="0" smtClean="0"/>
                        <a:t>(</a:t>
                      </a:r>
                      <a:r>
                        <a:rPr kumimoji="1" lang="ja-JP" altLang="en-US" sz="1800" b="0" dirty="0" smtClean="0"/>
                        <a:t>外装箱貼り付け</a:t>
                      </a:r>
                      <a:r>
                        <a:rPr kumimoji="1" lang="en-US" altLang="ja-JP" sz="1800" b="0" dirty="0" smtClean="0"/>
                        <a:t>)</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ja-JP" sz="1400" b="0" dirty="0" smtClean="0"/>
                        <a:t>社名</a:t>
                      </a:r>
                      <a:r>
                        <a:rPr lang="ja-JP" altLang="en-US" sz="1400" b="0" dirty="0" smtClean="0"/>
                        <a:t>表記あり</a:t>
                      </a:r>
                      <a:endParaRPr lang="en-US" altLang="ja-JP" sz="1200" b="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smtClean="0">
                          <a:solidFill>
                            <a:srgbClr val="FF0000"/>
                          </a:solidFill>
                        </a:rPr>
                        <a:t>9/1</a:t>
                      </a:r>
                      <a:r>
                        <a:rPr kumimoji="1" lang="ja-JP" altLang="en-US" sz="1400" b="0" dirty="0" smtClean="0">
                          <a:solidFill>
                            <a:srgbClr val="FF0000"/>
                          </a:solidFill>
                        </a:rPr>
                        <a:t>～ 社名変更</a:t>
                      </a:r>
                      <a:endParaRPr kumimoji="1" lang="ja-JP" altLang="en-US" sz="14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smtClean="0"/>
                        <a:t>社名表記あり</a:t>
                      </a:r>
                      <a:endParaRPr kumimoji="1" lang="en-US" altLang="ja-JP" sz="1400" b="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smtClean="0">
                          <a:solidFill>
                            <a:srgbClr val="FF0000"/>
                          </a:solidFill>
                        </a:rPr>
                        <a:t>9/1</a:t>
                      </a:r>
                      <a:r>
                        <a:rPr kumimoji="1" lang="ja-JP" altLang="en-US" sz="1400" b="0" dirty="0" smtClean="0">
                          <a:solidFill>
                            <a:srgbClr val="FF0000"/>
                          </a:solidFill>
                        </a:rPr>
                        <a:t>～ 社名変更</a:t>
                      </a:r>
                      <a:endParaRPr kumimoji="1" lang="en-US" altLang="ja-JP" sz="14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l"/>
                      <a:endParaRPr kumimoji="1" lang="ja-JP" altLang="en-US" sz="12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688712">
                <a:tc>
                  <a:txBody>
                    <a:bodyPr/>
                    <a:lstStyle/>
                    <a:p>
                      <a:pPr algn="ctr"/>
                      <a:r>
                        <a:rPr kumimoji="1" lang="en-US" altLang="ja-JP" sz="1800" b="0" dirty="0" smtClean="0"/>
                        <a:t>SHIPPIN</a:t>
                      </a:r>
                      <a:r>
                        <a:rPr kumimoji="1" lang="en-US" altLang="ja-JP" sz="1800" b="0" baseline="0" dirty="0" smtClean="0"/>
                        <a:t>G SHEET</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smtClean="0"/>
                        <a:t>社名記載なし</a:t>
                      </a: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491410">
                <a:tc>
                  <a:txBody>
                    <a:bodyPr/>
                    <a:lstStyle/>
                    <a:p>
                      <a:pPr algn="ctr"/>
                      <a:r>
                        <a:rPr kumimoji="1" lang="en-US" altLang="ja-JP" sz="1800" b="0" dirty="0" smtClean="0"/>
                        <a:t>INVOICE</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smtClean="0"/>
                        <a:t>社名記載なし</a:t>
                      </a: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bl>
          </a:graphicData>
        </a:graphic>
      </p:graphicFrame>
    </p:spTree>
    <p:extLst>
      <p:ext uri="{BB962C8B-B14F-4D97-AF65-F5344CB8AC3E}">
        <p14:creationId xmlns:p14="http://schemas.microsoft.com/office/powerpoint/2010/main" val="4101749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表 18"/>
          <p:cNvGraphicFramePr>
            <a:graphicFrameLocks noGrp="1"/>
          </p:cNvGraphicFramePr>
          <p:nvPr>
            <p:extLst>
              <p:ext uri="{D42A27DB-BD31-4B8C-83A1-F6EECF244321}">
                <p14:modId xmlns:p14="http://schemas.microsoft.com/office/powerpoint/2010/main" val="2993492741"/>
              </p:ext>
            </p:extLst>
          </p:nvPr>
        </p:nvGraphicFramePr>
        <p:xfrm>
          <a:off x="152615" y="836712"/>
          <a:ext cx="8739865" cy="5617894"/>
        </p:xfrm>
        <a:graphic>
          <a:graphicData uri="http://schemas.openxmlformats.org/drawingml/2006/table">
            <a:tbl>
              <a:tblPr>
                <a:tableStyleId>{073A0DAA-6AF3-43AB-8588-CEC1D06C72B9}</a:tableStyleId>
              </a:tblPr>
              <a:tblGrid>
                <a:gridCol w="2844032"/>
                <a:gridCol w="2975212"/>
                <a:gridCol w="2920621"/>
              </a:tblGrid>
              <a:tr h="356509">
                <a:tc>
                  <a:txBody>
                    <a:bodyPr/>
                    <a:lstStyle/>
                    <a:p>
                      <a:pPr algn="ctr" fontAlgn="ctr"/>
                      <a:r>
                        <a:rPr lang="ja-JP" altLang="en-US" sz="2000" u="none" strike="noStrike" dirty="0" smtClean="0">
                          <a:effectLst/>
                        </a:rPr>
                        <a:t>ウェーハ容器</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50000"/>
                      </a:schemeClr>
                    </a:solidFill>
                  </a:tcPr>
                </a:tc>
                <a:tc>
                  <a:txBody>
                    <a:bodyPr/>
                    <a:lstStyle/>
                    <a:p>
                      <a:pPr algn="ctr" fontAlgn="ctr"/>
                      <a:r>
                        <a:rPr lang="ja-JP" altLang="en-US" sz="2000" u="none" strike="noStrike" dirty="0" smtClean="0">
                          <a:effectLst/>
                        </a:rPr>
                        <a:t>アルミ袋</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5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2000" u="none" strike="noStrike" dirty="0" smtClean="0">
                          <a:effectLst/>
                        </a:rPr>
                        <a:t>内装箱</a:t>
                      </a:r>
                      <a:endParaRPr lang="ja-JP" altLang="en-US" sz="2000" b="0" i="0" u="none" strike="noStrike" dirty="0" smtClean="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50000"/>
                      </a:schemeClr>
                    </a:solidFill>
                  </a:tcPr>
                </a:tc>
              </a:tr>
              <a:tr h="2452438">
                <a:tc>
                  <a:txBody>
                    <a:bodyPr/>
                    <a:lstStyle/>
                    <a:p>
                      <a:pPr algn="l" fontAlgn="ctr"/>
                      <a:r>
                        <a:rPr lang="en-US" altLang="ja-JP" sz="1100" u="none" strike="noStrike" dirty="0" smtClean="0">
                          <a:effectLst/>
                        </a:rPr>
                        <a:t>        &lt;300mm&gt;          &lt;200mm</a:t>
                      </a:r>
                      <a:r>
                        <a:rPr lang="ja-JP" altLang="en-US" sz="1100" u="none" strike="noStrike" dirty="0" smtClean="0">
                          <a:effectLst/>
                        </a:rPr>
                        <a:t>以下</a:t>
                      </a:r>
                      <a:r>
                        <a:rPr lang="en-US" altLang="ja-JP" sz="1100" u="none" strike="noStrike" dirty="0" smtClean="0">
                          <a:effectLst/>
                        </a:rPr>
                        <a:t>&gt;</a:t>
                      </a: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r>
                        <a:rPr lang="ja-JP" altLang="en-US" sz="1100" u="none" strike="noStrike" dirty="0" smtClean="0">
                          <a:effectLst/>
                        </a:rPr>
                        <a:t>・</a:t>
                      </a:r>
                      <a:r>
                        <a:rPr lang="en-US" altLang="ja-JP" sz="1100" u="none" strike="noStrike" dirty="0" smtClean="0">
                          <a:effectLst/>
                        </a:rPr>
                        <a:t>Si</a:t>
                      </a:r>
                      <a:r>
                        <a:rPr lang="ja-JP" altLang="en-US" sz="1100" u="none" strike="noStrike" baseline="0" dirty="0" smtClean="0">
                          <a:effectLst/>
                        </a:rPr>
                        <a:t> ウェーハ購入時のウェーハ容器を使用。</a:t>
                      </a:r>
                      <a:endParaRPr lang="en-US" altLang="ja-JP" sz="1100" b="0" i="0" u="none" strike="noStrike" baseline="0" dirty="0" smtClean="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100" u="none" strike="noStrike" dirty="0" smtClean="0">
                          <a:effectLst/>
                        </a:rPr>
                        <a:t>・アルミ袋は，無地。</a:t>
                      </a:r>
                      <a:endParaRPr lang="en-US" altLang="ja-JP" sz="1100" u="none" strike="noStrike" dirty="0" smtClean="0">
                        <a:effectLst/>
                      </a:endParaRPr>
                    </a:p>
                    <a:p>
                      <a:pPr marL="0" marR="0" indent="0" algn="l" defTabSz="914400" rtl="0" eaLnBrk="1" fontAlgn="ctr"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c>
                  <a:txBody>
                    <a:bodyPr/>
                    <a:lstStyle/>
                    <a:p>
                      <a:pPr algn="ctr" fontAlgn="ctr"/>
                      <a:r>
                        <a:rPr lang="ja-JP" altLang="en-US" sz="1600" u="none" strike="noStrike" dirty="0" smtClean="0">
                          <a:effectLst/>
                        </a:rPr>
                        <a:t>＜ </a:t>
                      </a:r>
                      <a:r>
                        <a:rPr lang="ja-JP" altLang="en-US" sz="1600" u="none" strike="noStrike" dirty="0" err="1" smtClean="0">
                          <a:effectLst/>
                        </a:rPr>
                        <a:t>無し</a:t>
                      </a:r>
                      <a:r>
                        <a:rPr lang="ja-JP" altLang="en-US" sz="1600" u="none" strike="noStrike" dirty="0" smtClean="0">
                          <a:effectLst/>
                        </a:rPr>
                        <a:t> ＞</a:t>
                      </a:r>
                      <a:endParaRPr lang="ja-JP" altLang="en-US" sz="16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tc>
              </a:tr>
              <a:tr h="356509">
                <a:tc>
                  <a:txBody>
                    <a:bodyPr/>
                    <a:lstStyle/>
                    <a:p>
                      <a:pPr algn="ctr" fontAlgn="ctr"/>
                      <a:r>
                        <a:rPr lang="ja-JP" altLang="en-US" sz="2000" u="none" strike="noStrike" dirty="0" smtClean="0">
                          <a:effectLst/>
                        </a:rPr>
                        <a:t>ラベル</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50000"/>
                      </a:schemeClr>
                    </a:solidFill>
                  </a:tcPr>
                </a:tc>
                <a:tc>
                  <a:txBody>
                    <a:bodyPr/>
                    <a:lstStyle/>
                    <a:p>
                      <a:pPr algn="ctr" fontAlgn="ctr"/>
                      <a:r>
                        <a:rPr lang="ja-JP" altLang="en-US" sz="2000" u="none" strike="noStrike" dirty="0" smtClean="0">
                          <a:effectLst/>
                        </a:rPr>
                        <a:t>外装箱</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5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ja-JP" sz="2000" dirty="0" smtClean="0"/>
                        <a:t>出荷明細票</a:t>
                      </a:r>
                      <a:endParaRPr lang="ja-JP" altLang="en-US" sz="2000" b="0" i="0" u="none" strike="noStrike" dirty="0">
                        <a:solidFill>
                          <a:schemeClr val="tx1"/>
                        </a:solidFill>
                        <a:effectLst/>
                        <a:latin typeface="+mn-ea"/>
                        <a:ea typeface="+mn-ea"/>
                        <a:cs typeface="Meiryo UI" panose="020B0604030504040204" pitchFamily="50" charset="-128"/>
                      </a:endParaRPr>
                    </a:p>
                  </a:txBody>
                  <a:tcPr marL="0" marR="0" marT="0" marB="0" anchor="ctr">
                    <a:solidFill>
                      <a:schemeClr val="bg1">
                        <a:lumMod val="50000"/>
                      </a:schemeClr>
                    </a:solidFill>
                  </a:tcPr>
                </a:tc>
              </a:tr>
              <a:tr h="2452438">
                <a:tc>
                  <a:txBody>
                    <a:bodyPr/>
                    <a:lstStyle/>
                    <a:p>
                      <a:pPr algn="l" fontAlgn="ctr"/>
                      <a:r>
                        <a:rPr lang="en-US" altLang="ja-JP" sz="1100" u="none" strike="noStrike" baseline="0" dirty="0" smtClean="0">
                          <a:effectLst/>
                        </a:rPr>
                        <a:t> </a:t>
                      </a:r>
                      <a:r>
                        <a:rPr lang="ja-JP" altLang="en-US" sz="1100" u="none" strike="noStrike" baseline="0" dirty="0" smtClean="0">
                          <a:effectLst/>
                        </a:rPr>
                        <a:t>・ウェーハケース上，アルミ袋上に，貼り付け。</a:t>
                      </a:r>
                      <a:endParaRPr lang="en-US" altLang="ja-JP" sz="1100" u="none" strike="noStrike" baseline="0" dirty="0" smtClean="0">
                        <a:effectLst/>
                      </a:endParaRPr>
                    </a:p>
                    <a:p>
                      <a:pPr algn="l" fontAlgn="ctr"/>
                      <a:endParaRPr lang="en-US" altLang="ja-JP" sz="1100" b="0" i="0" u="none" strike="noStrike" dirty="0" smtClean="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100" u="none" strike="noStrike" dirty="0" smtClean="0">
                          <a:effectLst/>
                        </a:rPr>
                        <a:t>・外装箱は，ケアマークのみ。</a:t>
                      </a:r>
                      <a:endParaRPr lang="en-US" altLang="ja-JP" sz="1100" u="none" strike="noStrike" dirty="0" smtClean="0">
                        <a:effectLst/>
                      </a:endParaRPr>
                    </a:p>
                    <a:p>
                      <a:pPr marL="0" marR="0" indent="0" algn="l" defTabSz="914400" rtl="0" eaLnBrk="1" fontAlgn="ctr"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c>
                  <a:txBody>
                    <a:bodyPr/>
                    <a:lstStyle/>
                    <a:p>
                      <a:pPr algn="l" fontAlgn="ctr"/>
                      <a:r>
                        <a:rPr lang="ja-JP" altLang="en-US" sz="1100" u="none" strike="noStrike" dirty="0" smtClean="0">
                          <a:effectLst/>
                        </a:rPr>
                        <a:t>・三重</a:t>
                      </a:r>
                      <a:r>
                        <a:rPr lang="en-US" altLang="ja-JP" sz="1100" u="none" strike="noStrike" dirty="0" smtClean="0">
                          <a:effectLst/>
                        </a:rPr>
                        <a:t>  </a:t>
                      </a:r>
                      <a:r>
                        <a:rPr lang="ja-JP" altLang="en-US" sz="1100" u="none" strike="noStrike" dirty="0" smtClean="0">
                          <a:effectLst/>
                        </a:rPr>
                        <a:t>Ｃ３ラベルを使用</a:t>
                      </a: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endParaRPr lang="en-US" altLang="ja-JP" sz="1100" u="none" strike="noStrike" dirty="0" smtClean="0">
                        <a:effectLst/>
                      </a:endParaRPr>
                    </a:p>
                    <a:p>
                      <a:pPr algn="l" fontAlgn="ctr"/>
                      <a:r>
                        <a:rPr lang="ja-JP" altLang="en-US" sz="1100" u="none" strike="noStrike" dirty="0" smtClean="0">
                          <a:effectLst/>
                        </a:rPr>
                        <a:t>・会津　オリジナル仕様</a:t>
                      </a:r>
                      <a:endParaRPr lang="ja-JP" altLang="en-US" sz="11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tc>
              </a:tr>
            </a:tbl>
          </a:graphicData>
        </a:graphic>
      </p:graphicFrame>
      <p:pic>
        <p:nvPicPr>
          <p:cNvPr id="9" name="Picture 147" descr="MW 300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477228"/>
            <a:ext cx="1303700" cy="1303700"/>
          </a:xfrm>
          <a:prstGeom prst="rect">
            <a:avLst/>
          </a:prstGeom>
          <a:noFill/>
          <a:extLst>
            <a:ext uri="{909E8E84-426E-40DD-AFC4-6F175D3DCCD1}">
              <a14:hiddenFill xmlns:a14="http://schemas.microsoft.com/office/drawing/2010/main">
                <a:solidFill>
                  <a:srgbClr val="FFFFFF"/>
                </a:solidFill>
              </a14:hiddenFill>
            </a:ext>
          </a:extLst>
        </p:spPr>
      </p:pic>
      <p:pic>
        <p:nvPicPr>
          <p:cNvPr id="10" name="図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5009" y="1653110"/>
            <a:ext cx="930783" cy="95193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6005" y="4201146"/>
            <a:ext cx="1403537" cy="1403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13"/>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1880" y="1492681"/>
            <a:ext cx="1913466" cy="1438275"/>
          </a:xfrm>
          <a:prstGeom prst="rect">
            <a:avLst/>
          </a:prstGeom>
          <a:noFill/>
          <a:ln>
            <a:noFill/>
          </a:ln>
          <a:effectLst/>
          <a:extLst>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 name="タイトル 2"/>
          <p:cNvSpPr txBox="1">
            <a:spLocks/>
          </p:cNvSpPr>
          <p:nvPr/>
        </p:nvSpPr>
        <p:spPr>
          <a:xfrm>
            <a:off x="169863" y="-13736"/>
            <a:ext cx="8839739" cy="490410"/>
          </a:xfrm>
          <a:prstGeom prst="rect">
            <a:avLst/>
          </a:prstGeom>
        </p:spPr>
        <p:txBody>
          <a:bodyPr/>
          <a:lstStyle>
            <a:lvl1pPr algn="l" defTabSz="914400" rtl="0" eaLnBrk="1" latinLnBrk="0" hangingPunct="1">
              <a:spcBef>
                <a:spcPct val="0"/>
              </a:spcBef>
              <a:buNone/>
              <a:defRPr kumimoji="1" lang="ja-JP" altLang="en-US" sz="2800" b="0" kern="1200" dirty="0" smtClean="0">
                <a:solidFill>
                  <a:schemeClr val="bg1"/>
                </a:solidFill>
                <a:latin typeface="Meiryo UI" pitchFamily="50" charset="-128"/>
                <a:ea typeface="Meiryo UI" pitchFamily="50" charset="-128"/>
                <a:cs typeface="Meiryo UI" pitchFamily="50" charset="-128"/>
              </a:defRPr>
            </a:lvl1pPr>
          </a:lstStyle>
          <a:p>
            <a:pPr>
              <a:defRPr/>
            </a:pPr>
            <a:r>
              <a:rPr lang="en-US" altLang="ja-JP" dirty="0" smtClean="0">
                <a:cs typeface="Arial" charset="0"/>
              </a:rPr>
              <a:t>8-2. </a:t>
            </a:r>
            <a:r>
              <a:rPr lang="ja-JP" altLang="en-US" dirty="0" smtClean="0">
                <a:cs typeface="Arial" charset="0"/>
              </a:rPr>
              <a:t>ウェーハ出荷品 </a:t>
            </a:r>
            <a:r>
              <a:rPr lang="en-US" altLang="ja-JP" dirty="0" smtClean="0">
                <a:cs typeface="Arial" charset="0"/>
              </a:rPr>
              <a:t>/ </a:t>
            </a:r>
            <a:r>
              <a:rPr lang="ja-JP" altLang="en-US" dirty="0" smtClean="0">
                <a:cs typeface="Arial" charset="0"/>
              </a:rPr>
              <a:t>現在の仕様　</a:t>
            </a:r>
            <a:endParaRPr lang="ja-JP" altLang="en-US" dirty="0">
              <a:cs typeface="Arial" charset="0"/>
            </a:endParaRPr>
          </a:p>
        </p:txBody>
      </p:sp>
      <p:sp>
        <p:nvSpPr>
          <p:cNvPr id="22" name="テキスト ボックス 21"/>
          <p:cNvSpPr txBox="1"/>
          <p:nvPr/>
        </p:nvSpPr>
        <p:spPr>
          <a:xfrm>
            <a:off x="109709" y="421916"/>
            <a:ext cx="2063385" cy="461665"/>
          </a:xfrm>
          <a:prstGeom prst="rect">
            <a:avLst/>
          </a:prstGeom>
          <a:noFill/>
        </p:spPr>
        <p:txBody>
          <a:bodyPr wrap="none" rtlCol="0">
            <a:spAutoFit/>
          </a:bodyPr>
          <a:lstStyle/>
          <a:p>
            <a:r>
              <a:rPr kumimoji="1" lang="ja-JP" altLang="en-US" sz="2400" dirty="0" smtClean="0">
                <a:latin typeface="+mj-ea"/>
                <a:ea typeface="+mj-ea"/>
              </a:rPr>
              <a:t>現在の仕様　</a:t>
            </a:r>
            <a:r>
              <a:rPr kumimoji="1" lang="en-US" altLang="ja-JP" sz="2400" dirty="0" smtClean="0">
                <a:latin typeface="+mj-ea"/>
                <a:ea typeface="+mj-ea"/>
              </a:rPr>
              <a:t>1</a:t>
            </a:r>
            <a:endParaRPr kumimoji="1" lang="ja-JP" altLang="en-US" sz="2400" dirty="0">
              <a:latin typeface="+mj-ea"/>
              <a:ea typeface="+mj-ea"/>
            </a:endParaRPr>
          </a:p>
        </p:txBody>
      </p:sp>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15381" y="5517232"/>
            <a:ext cx="2057226" cy="96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円/楕円 3"/>
          <p:cNvSpPr/>
          <p:nvPr/>
        </p:nvSpPr>
        <p:spPr>
          <a:xfrm>
            <a:off x="7596335" y="5565508"/>
            <a:ext cx="976271" cy="1620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4405" y="4239687"/>
            <a:ext cx="2612620" cy="1364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16216" y="4293095"/>
            <a:ext cx="1872208" cy="978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円/楕円 15"/>
          <p:cNvSpPr/>
          <p:nvPr/>
        </p:nvSpPr>
        <p:spPr>
          <a:xfrm>
            <a:off x="7164288" y="5124836"/>
            <a:ext cx="632151" cy="1620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1259632" y="5445224"/>
            <a:ext cx="632151" cy="1620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6804248" y="5877272"/>
            <a:ext cx="288032" cy="7200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20951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2"/>
          <p:cNvSpPr txBox="1">
            <a:spLocks/>
          </p:cNvSpPr>
          <p:nvPr/>
        </p:nvSpPr>
        <p:spPr>
          <a:xfrm>
            <a:off x="169863" y="-13736"/>
            <a:ext cx="8839739" cy="490410"/>
          </a:xfrm>
          <a:prstGeom prst="rect">
            <a:avLst/>
          </a:prstGeom>
        </p:spPr>
        <p:txBody>
          <a:bodyPr/>
          <a:lstStyle>
            <a:lvl1pPr algn="l" defTabSz="914400" rtl="0" eaLnBrk="1" latinLnBrk="0" hangingPunct="1">
              <a:spcBef>
                <a:spcPct val="0"/>
              </a:spcBef>
              <a:buNone/>
              <a:defRPr kumimoji="1" lang="ja-JP" altLang="en-US" sz="2800" b="0" kern="1200" dirty="0" smtClean="0">
                <a:solidFill>
                  <a:schemeClr val="bg1"/>
                </a:solidFill>
                <a:latin typeface="Meiryo UI" pitchFamily="50" charset="-128"/>
                <a:ea typeface="Meiryo UI" pitchFamily="50" charset="-128"/>
                <a:cs typeface="Meiryo UI" pitchFamily="50" charset="-128"/>
              </a:defRPr>
            </a:lvl1pPr>
          </a:lstStyle>
          <a:p>
            <a:pPr>
              <a:defRPr/>
            </a:pPr>
            <a:r>
              <a:rPr lang="en-US" altLang="ja-JP" dirty="0" smtClean="0">
                <a:cs typeface="Arial" charset="0"/>
              </a:rPr>
              <a:t>8-3. </a:t>
            </a:r>
            <a:r>
              <a:rPr lang="ja-JP" altLang="en-US" dirty="0" smtClean="0">
                <a:cs typeface="Arial" charset="0"/>
              </a:rPr>
              <a:t>ウェーハ出荷品 </a:t>
            </a:r>
            <a:r>
              <a:rPr lang="en-US" altLang="ja-JP" dirty="0" smtClean="0">
                <a:cs typeface="Arial" charset="0"/>
              </a:rPr>
              <a:t>/ </a:t>
            </a:r>
            <a:r>
              <a:rPr lang="ja-JP" altLang="en-US" dirty="0" smtClean="0">
                <a:cs typeface="Arial" charset="0"/>
              </a:rPr>
              <a:t>変更点</a:t>
            </a:r>
            <a:endParaRPr lang="ja-JP" altLang="en-US" dirty="0">
              <a:cs typeface="Arial" charset="0"/>
            </a:endParaRPr>
          </a:p>
        </p:txBody>
      </p:sp>
      <p:sp>
        <p:nvSpPr>
          <p:cNvPr id="2" name="テキスト ボックス 1"/>
          <p:cNvSpPr txBox="1"/>
          <p:nvPr/>
        </p:nvSpPr>
        <p:spPr>
          <a:xfrm>
            <a:off x="134685" y="548680"/>
            <a:ext cx="1107996" cy="461665"/>
          </a:xfrm>
          <a:prstGeom prst="rect">
            <a:avLst/>
          </a:prstGeom>
          <a:noFill/>
        </p:spPr>
        <p:txBody>
          <a:bodyPr wrap="none" rtlCol="0">
            <a:spAutoFit/>
          </a:bodyPr>
          <a:lstStyle/>
          <a:p>
            <a:r>
              <a:rPr kumimoji="1" lang="ja-JP" altLang="en-US" sz="2400" dirty="0" smtClean="0">
                <a:latin typeface="+mj-ea"/>
                <a:ea typeface="+mj-ea"/>
              </a:rPr>
              <a:t>変更点</a:t>
            </a:r>
            <a:endParaRPr kumimoji="1" lang="ja-JP" altLang="en-US" sz="2400" dirty="0">
              <a:latin typeface="+mj-ea"/>
              <a:ea typeface="+mj-ea"/>
            </a:endParaRPr>
          </a:p>
        </p:txBody>
      </p:sp>
      <p:graphicFrame>
        <p:nvGraphicFramePr>
          <p:cNvPr id="17" name="コンテンツ プレースホルダー 6"/>
          <p:cNvGraphicFramePr>
            <a:graphicFrameLocks noGrp="1"/>
          </p:cNvGraphicFramePr>
          <p:nvPr>
            <p:ph idx="1"/>
            <p:extLst>
              <p:ext uri="{D42A27DB-BD31-4B8C-83A1-F6EECF244321}">
                <p14:modId xmlns:p14="http://schemas.microsoft.com/office/powerpoint/2010/main" val="1502710660"/>
              </p:ext>
            </p:extLst>
          </p:nvPr>
        </p:nvGraphicFramePr>
        <p:xfrm>
          <a:off x="192483" y="944551"/>
          <a:ext cx="8817118" cy="5580793"/>
        </p:xfrm>
        <a:graphic>
          <a:graphicData uri="http://schemas.openxmlformats.org/drawingml/2006/table">
            <a:tbl>
              <a:tblPr firstRow="1" bandRow="1">
                <a:tableStyleId>{073A0DAA-6AF3-43AB-8588-CEC1D06C72B9}</a:tableStyleId>
              </a:tblPr>
              <a:tblGrid>
                <a:gridCol w="1651662"/>
                <a:gridCol w="3529272"/>
                <a:gridCol w="3636184"/>
              </a:tblGrid>
              <a:tr h="572645">
                <a:tc>
                  <a:txBody>
                    <a:bodyPr/>
                    <a:lstStyle/>
                    <a:p>
                      <a:pPr algn="ct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50000"/>
                      </a:schemeClr>
                    </a:solidFill>
                  </a:tcPr>
                </a:tc>
                <a:tc>
                  <a:txBody>
                    <a:bodyPr/>
                    <a:lstStyle/>
                    <a:p>
                      <a:pPr algn="ctr"/>
                      <a:r>
                        <a:rPr kumimoji="1" lang="ja-JP" altLang="en-US" sz="1800" dirty="0" smtClean="0"/>
                        <a:t>現在</a:t>
                      </a:r>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50000"/>
                      </a:schemeClr>
                    </a:solidFill>
                  </a:tcPr>
                </a:tc>
                <a:tc>
                  <a:txBody>
                    <a:bodyPr/>
                    <a:lstStyle/>
                    <a:p>
                      <a:pPr algn="ctr"/>
                      <a:r>
                        <a:rPr kumimoji="1" lang="ja-JP" altLang="en-US" sz="1800" dirty="0" smtClean="0"/>
                        <a:t>変更後</a:t>
                      </a:r>
                      <a:r>
                        <a:rPr kumimoji="1" lang="en-US" altLang="ja-JP" sz="1800" dirty="0" smtClean="0"/>
                        <a:t>(9/1</a:t>
                      </a:r>
                      <a:r>
                        <a:rPr kumimoji="1" lang="ja-JP" altLang="en-US" sz="1800" dirty="0" smtClean="0"/>
                        <a:t>～</a:t>
                      </a:r>
                      <a:r>
                        <a:rPr kumimoji="1" lang="en-US" altLang="ja-JP" sz="1800" dirty="0" smtClean="0"/>
                        <a:t>)</a:t>
                      </a:r>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bg1">
                        <a:lumMod val="50000"/>
                      </a:schemeClr>
                    </a:solidFill>
                  </a:tcPr>
                </a:tc>
              </a:tr>
              <a:tr h="2302441">
                <a:tc>
                  <a:txBody>
                    <a:bodyPr/>
                    <a:lstStyle/>
                    <a:p>
                      <a:pPr algn="ctr"/>
                      <a:r>
                        <a:rPr kumimoji="1" lang="ja-JP" altLang="en-US" sz="1800" dirty="0" smtClean="0"/>
                        <a:t>ラベル</a:t>
                      </a:r>
                      <a:endParaRPr kumimoji="1" lang="ja-JP" altLang="en-US" sz="1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endParaRPr kumimoji="1" lang="en-US" altLang="ja-JP" sz="14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2705707">
                <a:tc>
                  <a:txBody>
                    <a:bodyPr/>
                    <a:lstStyle/>
                    <a:p>
                      <a:pPr algn="ctr"/>
                      <a:r>
                        <a:rPr kumimoji="1" lang="ja-JP" altLang="en-US" sz="1800" dirty="0" smtClean="0"/>
                        <a:t>会津</a:t>
                      </a:r>
                      <a:endParaRPr kumimoji="1" lang="en-US" altLang="ja-JP" sz="1800" dirty="0" smtClean="0"/>
                    </a:p>
                    <a:p>
                      <a:pPr algn="ctr"/>
                      <a:r>
                        <a:rPr kumimoji="1" lang="ja-JP" altLang="en-US" sz="1800" dirty="0" smtClean="0"/>
                        <a:t>出荷明細表</a:t>
                      </a:r>
                      <a:endParaRPr kumimoji="1" lang="en-US" altLang="ja-JP" sz="1800" dirty="0" smtClean="0"/>
                    </a:p>
                    <a:p>
                      <a:pPr algn="ctr"/>
                      <a:r>
                        <a:rPr kumimoji="1" lang="en-US" altLang="ja-JP" sz="1800" dirty="0" smtClean="0"/>
                        <a:t>SHIPPING SHEET</a:t>
                      </a:r>
                      <a:r>
                        <a:rPr kumimoji="1" lang="en-US" altLang="ja-JP" sz="1800" baseline="0" dirty="0" smtClean="0"/>
                        <a:t> </a:t>
                      </a:r>
                      <a:r>
                        <a:rPr kumimoji="1" lang="ja-JP" altLang="en-US" sz="1800" baseline="0" dirty="0" smtClean="0"/>
                        <a:t>特殊</a:t>
                      </a:r>
                      <a:endParaRPr kumimoji="1" lang="ja-JP" altLang="en-US" sz="1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r>
            </a:tbl>
          </a:graphicData>
        </a:graphic>
      </p:graphicFrame>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2031724"/>
            <a:ext cx="2373548" cy="1238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7678" y="2001649"/>
            <a:ext cx="2362512" cy="1240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テキスト ボックス 2"/>
          <p:cNvSpPr txBox="1"/>
          <p:nvPr/>
        </p:nvSpPr>
        <p:spPr>
          <a:xfrm>
            <a:off x="6643672" y="3069540"/>
            <a:ext cx="1008112" cy="215444"/>
          </a:xfrm>
          <a:prstGeom prst="rect">
            <a:avLst/>
          </a:prstGeom>
          <a:noFill/>
        </p:spPr>
        <p:txBody>
          <a:bodyPr wrap="square" rtlCol="0">
            <a:spAutoFit/>
          </a:bodyPr>
          <a:lstStyle/>
          <a:p>
            <a:r>
              <a:rPr kumimoji="1" lang="en-US" altLang="ja-JP" sz="800" dirty="0" err="1" smtClean="0">
                <a:latin typeface="Arial Unicode MS" panose="020B0604020202020204" pitchFamily="50" charset="-128"/>
                <a:ea typeface="Arial Unicode MS" panose="020B0604020202020204" pitchFamily="50" charset="-128"/>
                <a:cs typeface="Arial Unicode MS" panose="020B0604020202020204" pitchFamily="50" charset="-128"/>
              </a:rPr>
              <a:t>Socionext</a:t>
            </a:r>
            <a:r>
              <a:rPr kumimoji="1" lang="en-US" altLang="ja-JP" sz="800" dirty="0" smtClean="0">
                <a:latin typeface="Arial Unicode MS" panose="020B0604020202020204" pitchFamily="50" charset="-128"/>
                <a:ea typeface="Arial Unicode MS" panose="020B0604020202020204" pitchFamily="50" charset="-128"/>
                <a:cs typeface="Arial Unicode MS" panose="020B0604020202020204" pitchFamily="50" charset="-128"/>
              </a:rPr>
              <a:t> Inc.</a:t>
            </a:r>
            <a:endParaRPr kumimoji="1" lang="ja-JP" altLang="en-US" sz="8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4150442"/>
            <a:ext cx="2250495" cy="812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25218" y="5604966"/>
            <a:ext cx="2160240" cy="816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4149080"/>
            <a:ext cx="2250495" cy="812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11627" y="5634261"/>
            <a:ext cx="2160240" cy="816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6745964" y="5124799"/>
            <a:ext cx="2125903" cy="276999"/>
          </a:xfrm>
          <a:prstGeom prst="rect">
            <a:avLst/>
          </a:prstGeom>
          <a:noFill/>
        </p:spPr>
        <p:txBody>
          <a:bodyPr wrap="none" rtlCol="0">
            <a:spAutoFit/>
          </a:bodyPr>
          <a:lstStyle/>
          <a:p>
            <a:r>
              <a:rPr kumimoji="1" lang="ja-JP" altLang="en-US" sz="1200" dirty="0" smtClean="0">
                <a:solidFill>
                  <a:srgbClr val="FF0000"/>
                </a:solidFill>
              </a:rPr>
              <a:t>株式会社ソシオネクスト に変更</a:t>
            </a:r>
            <a:endParaRPr kumimoji="1" lang="ja-JP" altLang="en-US" sz="1200" dirty="0">
              <a:solidFill>
                <a:srgbClr val="FF0000"/>
              </a:solidFill>
            </a:endParaRPr>
          </a:p>
        </p:txBody>
      </p:sp>
      <p:cxnSp>
        <p:nvCxnSpPr>
          <p:cNvPr id="10" name="直線矢印コネクタ 9"/>
          <p:cNvCxnSpPr/>
          <p:nvPr/>
        </p:nvCxnSpPr>
        <p:spPr>
          <a:xfrm>
            <a:off x="8172400" y="5401798"/>
            <a:ext cx="389818" cy="4379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下矢印 46"/>
          <p:cNvSpPr/>
          <p:nvPr/>
        </p:nvSpPr>
        <p:spPr>
          <a:xfrm rot="19695928">
            <a:off x="6489335" y="2861473"/>
            <a:ext cx="288032" cy="31363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5947678" y="4321696"/>
            <a:ext cx="1771477" cy="230832"/>
          </a:xfrm>
          <a:prstGeom prst="rect">
            <a:avLst/>
          </a:prstGeom>
          <a:solidFill>
            <a:schemeClr val="bg1"/>
          </a:solidFill>
        </p:spPr>
        <p:txBody>
          <a:bodyPr wrap="square" rtlCol="0">
            <a:spAutoFit/>
          </a:bodyPr>
          <a:lstStyle/>
          <a:p>
            <a:pPr algn="r"/>
            <a:r>
              <a:rPr kumimoji="1" lang="ja-JP" altLang="en-US" sz="900" dirty="0" smtClean="0"/>
              <a:t>株式会社ソシオネクスト</a:t>
            </a:r>
            <a:endParaRPr kumimoji="1" lang="ja-JP" altLang="en-US" sz="900" dirty="0"/>
          </a:p>
        </p:txBody>
      </p:sp>
      <p:cxnSp>
        <p:nvCxnSpPr>
          <p:cNvPr id="8" name="直線矢印コネクタ 7"/>
          <p:cNvCxnSpPr/>
          <p:nvPr/>
        </p:nvCxnSpPr>
        <p:spPr>
          <a:xfrm flipH="1" flipV="1">
            <a:off x="7380312" y="4437112"/>
            <a:ext cx="576064"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6275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pPr>
              <a:defRPr/>
            </a:pPr>
            <a:r>
              <a:rPr lang="en-US" altLang="ja-JP" dirty="0" smtClean="0">
                <a:cs typeface="Arial" charset="0"/>
              </a:rPr>
              <a:t>9-1. </a:t>
            </a:r>
            <a:r>
              <a:rPr lang="ja-JP" altLang="en-US" dirty="0" smtClean="0">
                <a:cs typeface="Arial" charset="0"/>
              </a:rPr>
              <a:t>チップ出荷品 </a:t>
            </a:r>
            <a:r>
              <a:rPr lang="en-US" altLang="ja-JP" dirty="0" smtClean="0">
                <a:cs typeface="Arial" charset="0"/>
              </a:rPr>
              <a:t>/ </a:t>
            </a:r>
            <a:r>
              <a:rPr lang="ja-JP" altLang="en-US" dirty="0" smtClean="0">
                <a:cs typeface="Arial" charset="0"/>
              </a:rPr>
              <a:t>変化点概要</a:t>
            </a:r>
            <a:endParaRPr lang="en-US" altLang="ja-JP" dirty="0">
              <a:cs typeface="Arial" charset="0"/>
            </a:endParaRPr>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728969345"/>
              </p:ext>
            </p:extLst>
          </p:nvPr>
        </p:nvGraphicFramePr>
        <p:xfrm>
          <a:off x="153832" y="764704"/>
          <a:ext cx="8666641" cy="4140184"/>
        </p:xfrm>
        <a:graphic>
          <a:graphicData uri="http://schemas.openxmlformats.org/drawingml/2006/table">
            <a:tbl>
              <a:tblPr firstRow="1" bandRow="1">
                <a:tableStyleId>{073A0DAA-6AF3-43AB-8588-CEC1D06C72B9}</a:tableStyleId>
              </a:tblPr>
              <a:tblGrid>
                <a:gridCol w="2581905"/>
                <a:gridCol w="3381758"/>
                <a:gridCol w="2702978"/>
              </a:tblGrid>
              <a:tr h="430373">
                <a:tc>
                  <a:txBody>
                    <a:bodyPr/>
                    <a:lstStyle/>
                    <a:p>
                      <a:pPr algn="ct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tx2"/>
                    </a:solidFill>
                  </a:tcPr>
                </a:tc>
                <a:tc>
                  <a:txBody>
                    <a:bodyPr/>
                    <a:lstStyle/>
                    <a:p>
                      <a:pPr algn="ctr"/>
                      <a:r>
                        <a:rPr kumimoji="1" lang="ja-JP" altLang="en-US" sz="1800" b="0" dirty="0" smtClean="0"/>
                        <a:t>ジェイデバイス（臼杵）委託</a:t>
                      </a:r>
                      <a:endParaRPr kumimoji="1" lang="ja-JP" altLang="en-US" sz="1800" b="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tx2"/>
                    </a:solidFill>
                  </a:tcPr>
                </a:tc>
                <a:tc>
                  <a:txBody>
                    <a:bodyPr/>
                    <a:lstStyle/>
                    <a:p>
                      <a:pPr algn="ctr"/>
                      <a:r>
                        <a:rPr kumimoji="1" lang="ja-JP" altLang="en-US" sz="1800" b="0" dirty="0" smtClean="0"/>
                        <a:t>備考</a:t>
                      </a:r>
                      <a:endParaRPr kumimoji="1" lang="ja-JP" altLang="en-US" sz="1800" b="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tx2"/>
                    </a:solidFill>
                  </a:tcPr>
                </a:tc>
              </a:tr>
              <a:tr h="361385">
                <a:tc>
                  <a:txBody>
                    <a:bodyPr/>
                    <a:lstStyle/>
                    <a:p>
                      <a:pPr algn="ctr"/>
                      <a:r>
                        <a:rPr kumimoji="1" lang="ja-JP" altLang="en-US" sz="1800" b="0" dirty="0" smtClean="0"/>
                        <a:t>チップトレイ</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en-US" altLang="ja-JP" sz="14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r>
              <a:tr h="511962">
                <a:tc>
                  <a:txBody>
                    <a:bodyPr/>
                    <a:lstStyle/>
                    <a:p>
                      <a:pPr algn="ctr"/>
                      <a:r>
                        <a:rPr kumimoji="1" lang="ja-JP" altLang="en-US" sz="1800" b="0" dirty="0" smtClean="0"/>
                        <a:t>現品票</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en-US" altLang="ja-JP" sz="1400" b="0" dirty="0" smtClean="0"/>
                        <a:t>F </a:t>
                      </a:r>
                      <a:r>
                        <a:rPr kumimoji="1" lang="ja-JP" altLang="en-US" sz="1400" b="0" dirty="0" smtClean="0"/>
                        <a:t>ロゴ記載</a:t>
                      </a:r>
                      <a:endParaRPr kumimoji="1" lang="en-US" altLang="ja-JP" sz="1400" b="0" dirty="0" smtClean="0"/>
                    </a:p>
                    <a:p>
                      <a:pPr algn="ctr"/>
                      <a:r>
                        <a:rPr kumimoji="1" lang="en-US" altLang="ja-JP" sz="1400" b="0" dirty="0" smtClean="0">
                          <a:solidFill>
                            <a:srgbClr val="FF0000"/>
                          </a:solidFill>
                        </a:rPr>
                        <a:t>9/1</a:t>
                      </a:r>
                      <a:r>
                        <a:rPr kumimoji="1" lang="ja-JP" altLang="en-US" sz="1400" b="0" dirty="0" smtClean="0">
                          <a:solidFill>
                            <a:srgbClr val="FF0000"/>
                          </a:solidFill>
                        </a:rPr>
                        <a:t>～　</a:t>
                      </a:r>
                      <a:r>
                        <a:rPr kumimoji="1" lang="en-US" altLang="ja-JP" sz="1400" b="0" dirty="0" smtClean="0">
                          <a:solidFill>
                            <a:srgbClr val="FF0000"/>
                          </a:solidFill>
                        </a:rPr>
                        <a:t>F </a:t>
                      </a:r>
                      <a:r>
                        <a:rPr kumimoji="1" lang="ja-JP" altLang="en-US" sz="1400" b="0" dirty="0" smtClean="0">
                          <a:solidFill>
                            <a:srgbClr val="FF0000"/>
                          </a:solidFill>
                        </a:rPr>
                        <a:t>ロゴ消去。</a:t>
                      </a:r>
                      <a:endParaRPr kumimoji="1" lang="ja-JP" altLang="en-US" sz="1400" b="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チップトレイ上のラベル表示</a:t>
                      </a: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632424">
                <a:tc>
                  <a:txBody>
                    <a:bodyPr/>
                    <a:lstStyle/>
                    <a:p>
                      <a:pPr algn="ctr"/>
                      <a:r>
                        <a:rPr kumimoji="1" lang="ja-JP" altLang="en-US" sz="1800" b="0" dirty="0" smtClean="0"/>
                        <a:t>アルミラミネート</a:t>
                      </a:r>
                      <a:endParaRPr kumimoji="1" lang="en-US" altLang="ja-JP" sz="1800" b="0" dirty="0" smtClean="0"/>
                    </a:p>
                    <a:p>
                      <a:pPr algn="ctr"/>
                      <a:r>
                        <a:rPr kumimoji="1" lang="en-US" altLang="ja-JP" sz="1800" b="0" dirty="0" smtClean="0"/>
                        <a:t>/</a:t>
                      </a:r>
                      <a:r>
                        <a:rPr kumimoji="1" lang="ja-JP" altLang="en-US" sz="1800" b="0" dirty="0" smtClean="0"/>
                        <a:t>ナイロンポリ袋</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361385">
                <a:tc>
                  <a:txBody>
                    <a:bodyPr/>
                    <a:lstStyle/>
                    <a:p>
                      <a:pPr algn="ctr"/>
                      <a:r>
                        <a:rPr kumimoji="1" lang="ja-JP" altLang="en-US" sz="1800" b="0" dirty="0" smtClean="0"/>
                        <a:t>内装箱（シールウェア）</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ja-JP" altLang="en-US" sz="14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endParaRPr kumimoji="1" lang="ja-JP" altLang="en-US" sz="14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722771">
                <a:tc>
                  <a:txBody>
                    <a:bodyPr/>
                    <a:lstStyle/>
                    <a:p>
                      <a:pPr algn="ctr"/>
                      <a:r>
                        <a:rPr kumimoji="1" lang="ja-JP" altLang="en-US" sz="1800" b="0" dirty="0" smtClean="0"/>
                        <a:t>外装箱（ダンボール）</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smtClean="0"/>
                        <a:t>社名記載有り</a:t>
                      </a:r>
                      <a:endParaRPr kumimoji="1" lang="en-US" altLang="ja-JP" sz="1400" b="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smtClean="0">
                          <a:solidFill>
                            <a:srgbClr val="FF0000"/>
                          </a:solidFill>
                        </a:rPr>
                        <a:t>9/1</a:t>
                      </a:r>
                      <a:r>
                        <a:rPr kumimoji="1" lang="ja-JP" altLang="en-US" sz="1400" b="0" dirty="0" smtClean="0">
                          <a:solidFill>
                            <a:srgbClr val="FF0000"/>
                          </a:solidFill>
                        </a:rPr>
                        <a:t>～ 社名無しに変更</a:t>
                      </a:r>
                      <a:endParaRPr kumimoji="1" lang="en-US" altLang="ja-JP" sz="1400" b="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r>
              <a:tr h="361385">
                <a:tc>
                  <a:txBody>
                    <a:bodyPr/>
                    <a:lstStyle/>
                    <a:p>
                      <a:pPr algn="ctr"/>
                      <a:r>
                        <a:rPr kumimoji="1" lang="ja-JP" altLang="en-US" sz="1800" b="0" dirty="0" smtClean="0"/>
                        <a:t>内容物ラベル</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ja-JP" altLang="en-US" sz="14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smtClean="0"/>
                        <a:t>内装箱に貼り付け</a:t>
                      </a:r>
                      <a:endPar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r>
              <a:tr h="361385">
                <a:tc>
                  <a:txBody>
                    <a:bodyPr/>
                    <a:lstStyle/>
                    <a:p>
                      <a:pPr algn="ctr"/>
                      <a:r>
                        <a:rPr kumimoji="1" lang="ja-JP" altLang="en-US" sz="1800" b="0" dirty="0" smtClean="0"/>
                        <a:t>ラベル</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ja-JP" altLang="en-US" sz="14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smtClean="0"/>
                        <a:t>内装箱に貼り付け</a:t>
                      </a:r>
                      <a:endPar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r>
              <a:tr h="361385">
                <a:tc>
                  <a:txBody>
                    <a:bodyPr/>
                    <a:lstStyle/>
                    <a:p>
                      <a:pPr algn="ctr"/>
                      <a:r>
                        <a:rPr lang="ja-JP" altLang="ja-JP" sz="1800" b="0" dirty="0" smtClean="0"/>
                        <a:t>　</a:t>
                      </a:r>
                      <a:r>
                        <a:rPr kumimoji="1" lang="ja-JP" altLang="en-US" sz="1800" b="0" dirty="0" smtClean="0"/>
                        <a:t>外装箱ラベル</a:t>
                      </a:r>
                      <a:endParaRPr kumimoji="1" lang="ja-JP" altLang="en-US" sz="1800" b="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b="0" dirty="0" smtClean="0"/>
                        <a:t>社名記載なし</a:t>
                      </a:r>
                      <a:endParaRPr kumimoji="1" lang="ja-JP" altLang="en-US" sz="14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l"/>
                      <a:r>
                        <a:rPr kumimoji="1" lang="ja-JP" altLang="en-US" sz="1200" b="0" dirty="0" smtClean="0"/>
                        <a:t>物流ラベル（宅配伝票）のみ</a:t>
                      </a:r>
                      <a:endParaRPr kumimoji="1" lang="ja-JP" altLang="en-US" sz="1200" b="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bl>
          </a:graphicData>
        </a:graphic>
      </p:graphicFrame>
    </p:spTree>
    <p:extLst>
      <p:ext uri="{BB962C8B-B14F-4D97-AF65-F5344CB8AC3E}">
        <p14:creationId xmlns:p14="http://schemas.microsoft.com/office/powerpoint/2010/main" val="17978045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表 16"/>
          <p:cNvGraphicFramePr>
            <a:graphicFrameLocks noGrp="1"/>
          </p:cNvGraphicFramePr>
          <p:nvPr>
            <p:extLst>
              <p:ext uri="{D42A27DB-BD31-4B8C-83A1-F6EECF244321}">
                <p14:modId xmlns:p14="http://schemas.microsoft.com/office/powerpoint/2010/main" val="3075494723"/>
              </p:ext>
            </p:extLst>
          </p:nvPr>
        </p:nvGraphicFramePr>
        <p:xfrm>
          <a:off x="135661" y="980728"/>
          <a:ext cx="8739865" cy="5530184"/>
        </p:xfrm>
        <a:graphic>
          <a:graphicData uri="http://schemas.openxmlformats.org/drawingml/2006/table">
            <a:tbl>
              <a:tblPr>
                <a:tableStyleId>{073A0DAA-6AF3-43AB-8588-CEC1D06C72B9}</a:tableStyleId>
              </a:tblPr>
              <a:tblGrid>
                <a:gridCol w="2844032"/>
                <a:gridCol w="2975212"/>
                <a:gridCol w="2920621"/>
              </a:tblGrid>
              <a:tr h="417616">
                <a:tc>
                  <a:txBody>
                    <a:bodyPr/>
                    <a:lstStyle/>
                    <a:p>
                      <a:pPr algn="ctr" fontAlgn="ctr"/>
                      <a:r>
                        <a:rPr lang="ja-JP" altLang="en-US" sz="2000" u="none" strike="noStrike" dirty="0" smtClean="0">
                          <a:effectLst/>
                        </a:rPr>
                        <a:t>チップトレイ、現品票</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6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2000" u="none" strike="noStrike" dirty="0" smtClean="0">
                          <a:effectLst/>
                        </a:rPr>
                        <a:t>アルミ袋 </a:t>
                      </a:r>
                      <a:r>
                        <a:rPr lang="en-US" altLang="ja-JP" sz="2000" u="none" strike="noStrike" dirty="0" smtClean="0">
                          <a:effectLst/>
                        </a:rPr>
                        <a:t>or </a:t>
                      </a:r>
                      <a:r>
                        <a:rPr lang="ja-JP" altLang="en-US" sz="2000" u="none" strike="noStrike" dirty="0" smtClean="0">
                          <a:effectLst/>
                        </a:rPr>
                        <a:t>ナイロンポリ袋</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6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2000" u="none" strike="noStrike" dirty="0" smtClean="0">
                          <a:effectLst/>
                        </a:rPr>
                        <a:t>内装箱</a:t>
                      </a:r>
                      <a:endParaRPr lang="ja-JP" altLang="en-US" sz="2000" b="0" i="0" u="none" strike="noStrike" dirty="0" smtClean="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65000"/>
                      </a:schemeClr>
                    </a:solidFill>
                  </a:tcPr>
                </a:tc>
              </a:tr>
              <a:tr h="2376264">
                <a:tc>
                  <a:txBody>
                    <a:bodyPr/>
                    <a:lstStyle/>
                    <a:p>
                      <a:pPr algn="l" fontAlgn="ctr"/>
                      <a:r>
                        <a:rPr lang="ja-JP" altLang="en-US" sz="1100" u="none" strike="noStrike" dirty="0" smtClean="0">
                          <a:effectLst/>
                        </a:rPr>
                        <a:t>・現品票にＦマーク有り。</a:t>
                      </a:r>
                      <a:endParaRPr lang="en-US" altLang="ja-JP" sz="1100" b="0" i="0" u="none" strike="noStrike" dirty="0" smtClean="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c>
                  <a:txBody>
                    <a:bodyPr/>
                    <a:lstStyle/>
                    <a:p>
                      <a:pPr algn="l" fontAlgn="ctr"/>
                      <a:r>
                        <a:rPr lang="ja-JP" altLang="en-US" sz="1100" u="none" strike="noStrike" dirty="0" smtClean="0">
                          <a:effectLst/>
                        </a:rPr>
                        <a:t>・アルミ袋，ナイロンポリ袋とも無地。</a:t>
                      </a:r>
                      <a:endParaRPr lang="ja-JP" altLang="en-US" sz="11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c>
                  <a:txBody>
                    <a:bodyPr/>
                    <a:lstStyle/>
                    <a:p>
                      <a:pPr algn="l" fontAlgn="ctr"/>
                      <a:r>
                        <a:rPr lang="ja-JP" altLang="en-US" sz="1100" u="none" strike="noStrike" dirty="0" smtClean="0">
                          <a:effectLst/>
                        </a:rPr>
                        <a:t>・内装箱（シールウェア）に，商標無し。</a:t>
                      </a:r>
                      <a:endParaRPr lang="en-US" altLang="ja-JP" sz="1100" b="0" i="0" u="none" strike="noStrike" dirty="0" smtClean="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r>
              <a:tr h="356509">
                <a:tc>
                  <a:txBody>
                    <a:bodyPr/>
                    <a:lstStyle/>
                    <a:p>
                      <a:pPr algn="ctr" fontAlgn="ctr"/>
                      <a:r>
                        <a:rPr lang="ja-JP" altLang="en-US" sz="2000" u="none" strike="noStrike" dirty="0" smtClean="0">
                          <a:effectLst/>
                        </a:rPr>
                        <a:t>製品ラベル</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65000"/>
                      </a:schemeClr>
                    </a:solidFill>
                  </a:tcPr>
                </a:tc>
                <a:tc>
                  <a:txBody>
                    <a:bodyPr/>
                    <a:lstStyle/>
                    <a:p>
                      <a:pPr algn="ctr" fontAlgn="ctr"/>
                      <a:r>
                        <a:rPr lang="ja-JP" altLang="en-US" sz="2000" u="none" strike="noStrike" dirty="0" smtClean="0">
                          <a:effectLst/>
                        </a:rPr>
                        <a:t>外装箱</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6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zh-CN" altLang="en-US" sz="2000" u="none" strike="noStrike" dirty="0" smtClean="0">
                          <a:effectLst/>
                        </a:rPr>
                        <a:t>外装</a:t>
                      </a:r>
                      <a:r>
                        <a:rPr lang="ja-JP" altLang="en-US" sz="2000" u="none" strike="noStrike" dirty="0" smtClean="0">
                          <a:effectLst/>
                        </a:rPr>
                        <a:t>ラベル</a:t>
                      </a:r>
                      <a:endParaRPr lang="ja-JP" altLang="en-US" sz="2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ctr">
                    <a:solidFill>
                      <a:schemeClr val="bg1">
                        <a:lumMod val="65000"/>
                      </a:schemeClr>
                    </a:solidFill>
                  </a:tcPr>
                </a:tc>
              </a:tr>
              <a:tr h="2379795">
                <a:tc>
                  <a:txBody>
                    <a:bodyPr/>
                    <a:lstStyle/>
                    <a:p>
                      <a:pPr algn="l" fontAlgn="ctr"/>
                      <a:r>
                        <a:rPr lang="ja-JP" altLang="en-US" sz="1100" u="none" strike="noStrike" dirty="0" smtClean="0">
                          <a:effectLst/>
                        </a:rPr>
                        <a:t>・商標無し。</a:t>
                      </a:r>
                      <a:endParaRPr lang="ja-JP" altLang="en-US" sz="11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100" u="none" strike="noStrike" dirty="0" smtClean="0">
                          <a:effectLst/>
                        </a:rPr>
                        <a:t>・商標記載有り。</a:t>
                      </a:r>
                      <a:endParaRPr lang="ja-JP" altLang="en-US" sz="1100" b="0" i="0" u="none" strike="noStrike" dirty="0" smtClean="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c>
                  <a:txBody>
                    <a:bodyPr/>
                    <a:lstStyle/>
                    <a:p>
                      <a:pPr algn="l" fontAlgn="ctr"/>
                      <a:r>
                        <a:rPr lang="ja-JP" altLang="en-US" sz="1100" u="none" strike="noStrike" dirty="0" smtClean="0">
                          <a:effectLst/>
                        </a:rPr>
                        <a:t>・物流ラベル</a:t>
                      </a:r>
                      <a:r>
                        <a:rPr lang="en-US" altLang="ja-JP" sz="1100" u="none" strike="noStrike" dirty="0" smtClean="0">
                          <a:effectLst/>
                        </a:rPr>
                        <a:t>(</a:t>
                      </a:r>
                      <a:r>
                        <a:rPr lang="ja-JP" altLang="en-US" sz="1100" u="none" strike="noStrike" dirty="0" smtClean="0">
                          <a:effectLst/>
                        </a:rPr>
                        <a:t>宅配伝票</a:t>
                      </a:r>
                      <a:r>
                        <a:rPr lang="en-US" altLang="ja-JP" sz="1100" u="none" strike="noStrike" dirty="0" smtClean="0">
                          <a:effectLst/>
                        </a:rPr>
                        <a:t>)</a:t>
                      </a:r>
                      <a:r>
                        <a:rPr lang="ja-JP" altLang="en-US" sz="1100" u="none" strike="noStrike" dirty="0" smtClean="0">
                          <a:effectLst/>
                        </a:rPr>
                        <a:t>のみ。</a:t>
                      </a:r>
                      <a:endParaRPr lang="ja-JP" altLang="en-US" sz="11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0" marR="0" marT="0" marB="0" anchor="b"/>
                </a:tc>
              </a:tr>
            </a:tbl>
          </a:graphicData>
        </a:graphic>
      </p:graphicFrame>
      <p:pic>
        <p:nvPicPr>
          <p:cNvPr id="15" name="図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249" y="1588643"/>
            <a:ext cx="1711198" cy="1610525"/>
          </a:xfrm>
          <a:prstGeom prst="rect">
            <a:avLst/>
          </a:prstGeom>
          <a:noFill/>
          <a:extLst>
            <a:ext uri="{909E8E84-426E-40DD-AFC4-6F175D3DCCD1}">
              <a14:hiddenFill xmlns:a14="http://schemas.microsoft.com/office/drawing/2010/main">
                <a:solidFill>
                  <a:srgbClr val="FFFFFF"/>
                </a:solidFill>
              </a14:hiddenFill>
            </a:ext>
          </a:extLst>
        </p:spPr>
      </p:pic>
      <p:pic>
        <p:nvPicPr>
          <p:cNvPr id="30" name="図 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120" y="4629287"/>
            <a:ext cx="2135667" cy="118664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2647" y="2188424"/>
            <a:ext cx="1320476" cy="1162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3095" y="1531956"/>
            <a:ext cx="1685925"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511" y="4239572"/>
            <a:ext cx="1703433" cy="779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512" y="5136714"/>
            <a:ext cx="1703433" cy="1094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92741" y="4629287"/>
            <a:ext cx="2405162" cy="1137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19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19097" y="1484269"/>
            <a:ext cx="1364601" cy="667260"/>
          </a:xfrm>
          <a:prstGeom prst="rect">
            <a:avLst/>
          </a:prstGeom>
          <a:noFill/>
          <a:extLst>
            <a:ext uri="{909E8E84-426E-40DD-AFC4-6F175D3DCCD1}">
              <a14:hiddenFill xmlns:a14="http://schemas.microsoft.com/office/drawing/2010/main">
                <a:solidFill>
                  <a:srgbClr val="FFFFFF"/>
                </a:solidFill>
              </a14:hiddenFill>
            </a:ext>
          </a:extLst>
        </p:spPr>
      </p:pic>
      <p:sp>
        <p:nvSpPr>
          <p:cNvPr id="52" name="テキスト ボックス 51"/>
          <p:cNvSpPr txBox="1"/>
          <p:nvPr/>
        </p:nvSpPr>
        <p:spPr>
          <a:xfrm>
            <a:off x="135662" y="4239572"/>
            <a:ext cx="389850" cy="338554"/>
          </a:xfrm>
          <a:prstGeom prst="rect">
            <a:avLst/>
          </a:prstGeom>
          <a:noFill/>
        </p:spPr>
        <p:txBody>
          <a:bodyPr wrap="none" rtlCol="0">
            <a:spAutoFit/>
          </a:bodyPr>
          <a:lstStyle/>
          <a:p>
            <a:r>
              <a:rPr kumimoji="1" lang="ja-JP" altLang="en-US" sz="1600" dirty="0" smtClean="0">
                <a:solidFill>
                  <a:srgbClr val="FF0000"/>
                </a:solidFill>
              </a:rPr>
              <a:t>①</a:t>
            </a:r>
            <a:endParaRPr kumimoji="1" lang="ja-JP" altLang="en-US" sz="1600" dirty="0">
              <a:solidFill>
                <a:srgbClr val="FF0000"/>
              </a:solidFill>
            </a:endParaRPr>
          </a:p>
        </p:txBody>
      </p:sp>
      <p:sp>
        <p:nvSpPr>
          <p:cNvPr id="58" name="テキスト ボックス 57"/>
          <p:cNvSpPr txBox="1"/>
          <p:nvPr/>
        </p:nvSpPr>
        <p:spPr>
          <a:xfrm>
            <a:off x="8229020" y="1663043"/>
            <a:ext cx="389850" cy="338554"/>
          </a:xfrm>
          <a:prstGeom prst="rect">
            <a:avLst/>
          </a:prstGeom>
          <a:noFill/>
        </p:spPr>
        <p:txBody>
          <a:bodyPr wrap="none" rtlCol="0">
            <a:spAutoFit/>
          </a:bodyPr>
          <a:lstStyle/>
          <a:p>
            <a:r>
              <a:rPr kumimoji="1" lang="ja-JP" altLang="en-US" sz="1600" dirty="0" smtClean="0">
                <a:solidFill>
                  <a:srgbClr val="FF0000"/>
                </a:solidFill>
              </a:rPr>
              <a:t>①</a:t>
            </a:r>
            <a:endParaRPr kumimoji="1" lang="ja-JP" altLang="en-US" sz="1600" dirty="0">
              <a:solidFill>
                <a:srgbClr val="FF0000"/>
              </a:solidFill>
            </a:endParaRPr>
          </a:p>
        </p:txBody>
      </p:sp>
      <p:sp>
        <p:nvSpPr>
          <p:cNvPr id="59" name="テキスト ボックス 58"/>
          <p:cNvSpPr txBox="1"/>
          <p:nvPr/>
        </p:nvSpPr>
        <p:spPr>
          <a:xfrm>
            <a:off x="135661" y="5144945"/>
            <a:ext cx="389850" cy="338554"/>
          </a:xfrm>
          <a:prstGeom prst="rect">
            <a:avLst/>
          </a:prstGeom>
          <a:noFill/>
        </p:spPr>
        <p:txBody>
          <a:bodyPr wrap="none" rtlCol="0">
            <a:spAutoFit/>
          </a:bodyPr>
          <a:lstStyle/>
          <a:p>
            <a:r>
              <a:rPr lang="ja-JP" altLang="en-US" sz="1600" dirty="0">
                <a:solidFill>
                  <a:srgbClr val="FF0000"/>
                </a:solidFill>
              </a:rPr>
              <a:t>②</a:t>
            </a:r>
            <a:endParaRPr kumimoji="1" lang="ja-JP" altLang="en-US" sz="1600" dirty="0">
              <a:solidFill>
                <a:srgbClr val="FF0000"/>
              </a:solidFill>
            </a:endParaRPr>
          </a:p>
        </p:txBody>
      </p:sp>
      <p:sp>
        <p:nvSpPr>
          <p:cNvPr id="60" name="テキスト ボックス 59"/>
          <p:cNvSpPr txBox="1"/>
          <p:nvPr/>
        </p:nvSpPr>
        <p:spPr>
          <a:xfrm>
            <a:off x="7253637" y="3331731"/>
            <a:ext cx="389850" cy="338554"/>
          </a:xfrm>
          <a:prstGeom prst="rect">
            <a:avLst/>
          </a:prstGeom>
          <a:noFill/>
        </p:spPr>
        <p:txBody>
          <a:bodyPr wrap="none" rtlCol="0">
            <a:spAutoFit/>
          </a:bodyPr>
          <a:lstStyle/>
          <a:p>
            <a:r>
              <a:rPr lang="ja-JP" altLang="en-US" sz="1600" dirty="0">
                <a:solidFill>
                  <a:srgbClr val="FF0000"/>
                </a:solidFill>
              </a:rPr>
              <a:t>②</a:t>
            </a:r>
            <a:endParaRPr kumimoji="1" lang="ja-JP" altLang="en-US" sz="1600" dirty="0">
              <a:solidFill>
                <a:srgbClr val="FF0000"/>
              </a:solidFill>
            </a:endParaRPr>
          </a:p>
        </p:txBody>
      </p:sp>
      <p:sp>
        <p:nvSpPr>
          <p:cNvPr id="20" name="タイトル 2"/>
          <p:cNvSpPr txBox="1">
            <a:spLocks/>
          </p:cNvSpPr>
          <p:nvPr/>
        </p:nvSpPr>
        <p:spPr>
          <a:xfrm>
            <a:off x="169863" y="-13736"/>
            <a:ext cx="8839739" cy="490410"/>
          </a:xfrm>
          <a:prstGeom prst="rect">
            <a:avLst/>
          </a:prstGeom>
        </p:spPr>
        <p:txBody>
          <a:bodyPr/>
          <a:lstStyle>
            <a:lvl1pPr algn="l" defTabSz="914400" rtl="0" eaLnBrk="1" latinLnBrk="0" hangingPunct="1">
              <a:spcBef>
                <a:spcPct val="0"/>
              </a:spcBef>
              <a:buNone/>
              <a:defRPr kumimoji="1" lang="ja-JP" altLang="en-US" sz="2800" b="0" kern="1200" dirty="0" smtClean="0">
                <a:solidFill>
                  <a:schemeClr val="bg1"/>
                </a:solidFill>
                <a:latin typeface="Meiryo UI" pitchFamily="50" charset="-128"/>
                <a:ea typeface="Meiryo UI" pitchFamily="50" charset="-128"/>
                <a:cs typeface="Meiryo UI" pitchFamily="50" charset="-128"/>
              </a:defRPr>
            </a:lvl1pPr>
          </a:lstStyle>
          <a:p>
            <a:pPr>
              <a:defRPr/>
            </a:pPr>
            <a:r>
              <a:rPr lang="en-US" altLang="ja-JP" dirty="0" smtClean="0">
                <a:cs typeface="Arial" charset="0"/>
              </a:rPr>
              <a:t>9-2. </a:t>
            </a:r>
            <a:r>
              <a:rPr lang="ja-JP" altLang="en-US" dirty="0" smtClean="0">
                <a:cs typeface="Arial" charset="0"/>
              </a:rPr>
              <a:t>チップ</a:t>
            </a:r>
            <a:r>
              <a:rPr lang="ja-JP" altLang="en-US" dirty="0">
                <a:cs typeface="Arial" charset="0"/>
              </a:rPr>
              <a:t>出荷品 </a:t>
            </a:r>
            <a:r>
              <a:rPr lang="en-US" altLang="ja-JP" dirty="0" smtClean="0">
                <a:cs typeface="Arial" charset="0"/>
              </a:rPr>
              <a:t>/ </a:t>
            </a:r>
            <a:r>
              <a:rPr lang="ja-JP" altLang="en-US" dirty="0" smtClean="0">
                <a:cs typeface="Arial" charset="0"/>
              </a:rPr>
              <a:t>現在の仕様</a:t>
            </a:r>
            <a:endParaRPr lang="ja-JP" altLang="en-US" dirty="0">
              <a:cs typeface="Arial" charset="0"/>
            </a:endParaRPr>
          </a:p>
        </p:txBody>
      </p:sp>
      <p:sp>
        <p:nvSpPr>
          <p:cNvPr id="2" name="テキスト ボックス 1"/>
          <p:cNvSpPr txBox="1"/>
          <p:nvPr/>
        </p:nvSpPr>
        <p:spPr>
          <a:xfrm>
            <a:off x="164749" y="548680"/>
            <a:ext cx="1667444" cy="461665"/>
          </a:xfrm>
          <a:prstGeom prst="rect">
            <a:avLst/>
          </a:prstGeom>
          <a:noFill/>
        </p:spPr>
        <p:txBody>
          <a:bodyPr wrap="none" rtlCol="0">
            <a:spAutoFit/>
          </a:bodyPr>
          <a:lstStyle/>
          <a:p>
            <a:r>
              <a:rPr kumimoji="1" lang="ja-JP" altLang="en-US" sz="2400" dirty="0" smtClean="0">
                <a:latin typeface="+mj-ea"/>
                <a:ea typeface="+mj-ea"/>
              </a:rPr>
              <a:t>現在の仕様</a:t>
            </a:r>
            <a:endParaRPr kumimoji="1" lang="ja-JP" altLang="en-US" sz="2400" dirty="0">
              <a:latin typeface="+mj-ea"/>
              <a:ea typeface="+mj-ea"/>
            </a:endParaRPr>
          </a:p>
        </p:txBody>
      </p:sp>
      <p:sp>
        <p:nvSpPr>
          <p:cNvPr id="18" name="正方形/長方形 17"/>
          <p:cNvSpPr/>
          <p:nvPr/>
        </p:nvSpPr>
        <p:spPr>
          <a:xfrm>
            <a:off x="782447" y="4245966"/>
            <a:ext cx="333169" cy="162883"/>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683568" y="5877272"/>
            <a:ext cx="432048" cy="117727"/>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683568" y="5638268"/>
            <a:ext cx="432048"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1187624" y="2060848"/>
            <a:ext cx="576064" cy="45719"/>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683568" y="5229200"/>
            <a:ext cx="432048" cy="457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114793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コンテンツ プレースホルダー 6"/>
          <p:cNvGraphicFramePr>
            <a:graphicFrameLocks noGrp="1"/>
          </p:cNvGraphicFramePr>
          <p:nvPr>
            <p:ph idx="1"/>
            <p:extLst>
              <p:ext uri="{D42A27DB-BD31-4B8C-83A1-F6EECF244321}">
                <p14:modId xmlns:p14="http://schemas.microsoft.com/office/powerpoint/2010/main" val="3483198885"/>
              </p:ext>
            </p:extLst>
          </p:nvPr>
        </p:nvGraphicFramePr>
        <p:xfrm>
          <a:off x="169863" y="1124744"/>
          <a:ext cx="8666641" cy="4916141"/>
        </p:xfrm>
        <a:graphic>
          <a:graphicData uri="http://schemas.openxmlformats.org/drawingml/2006/table">
            <a:tbl>
              <a:tblPr firstRow="1" bandRow="1">
                <a:tableStyleId>{073A0DAA-6AF3-43AB-8588-CEC1D06C72B9}</a:tableStyleId>
              </a:tblPr>
              <a:tblGrid>
                <a:gridCol w="1953865"/>
                <a:gridCol w="3456384"/>
                <a:gridCol w="3256392"/>
              </a:tblGrid>
              <a:tr h="504056">
                <a:tc>
                  <a:txBody>
                    <a:bodyPr/>
                    <a:lstStyle/>
                    <a:p>
                      <a:pPr algn="ct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tx2"/>
                    </a:solidFill>
                  </a:tcPr>
                </a:tc>
                <a:tc>
                  <a:txBody>
                    <a:bodyPr/>
                    <a:lstStyle/>
                    <a:p>
                      <a:pPr algn="ctr"/>
                      <a:r>
                        <a:rPr kumimoji="1" lang="ja-JP" altLang="en-US" sz="1800" dirty="0" smtClean="0"/>
                        <a:t>現在</a:t>
                      </a:r>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tx2"/>
                    </a:solidFill>
                  </a:tcPr>
                </a:tc>
                <a:tc>
                  <a:txBody>
                    <a:bodyPr/>
                    <a:lstStyle/>
                    <a:p>
                      <a:pPr algn="ctr"/>
                      <a:r>
                        <a:rPr kumimoji="1" lang="ja-JP" altLang="en-US" sz="1800" dirty="0" smtClean="0"/>
                        <a:t>変更後</a:t>
                      </a:r>
                      <a:r>
                        <a:rPr kumimoji="1" lang="en-US" altLang="ja-JP" sz="1800" dirty="0" smtClean="0"/>
                        <a:t>(9/1</a:t>
                      </a:r>
                      <a:r>
                        <a:rPr kumimoji="1" lang="ja-JP" altLang="en-US" sz="1800" dirty="0" smtClean="0"/>
                        <a:t>～</a:t>
                      </a:r>
                      <a:r>
                        <a:rPr kumimoji="1" lang="en-US" altLang="ja-JP" sz="1800" dirty="0" smtClean="0"/>
                        <a:t>)</a:t>
                      </a:r>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tx2"/>
                    </a:solidFill>
                  </a:tcPr>
                </a:tc>
              </a:tr>
              <a:tr h="2232248">
                <a:tc>
                  <a:txBody>
                    <a:bodyPr/>
                    <a:lstStyle/>
                    <a:p>
                      <a:pPr algn="ctr"/>
                      <a:r>
                        <a:rPr kumimoji="1" lang="ja-JP" altLang="en-US" sz="1800" dirty="0" smtClean="0"/>
                        <a:t>現品票</a:t>
                      </a:r>
                      <a:endParaRPr kumimoji="1" lang="ja-JP" altLang="en-US" sz="1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endParaRPr kumimoji="1" lang="en-US" altLang="ja-JP" sz="14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2179837">
                <a:tc>
                  <a:txBody>
                    <a:bodyPr/>
                    <a:lstStyle/>
                    <a:p>
                      <a:pPr algn="ctr"/>
                      <a:r>
                        <a:rPr kumimoji="1" lang="ja-JP" altLang="en-US" sz="1800" dirty="0" smtClean="0"/>
                        <a:t>外装箱</a:t>
                      </a:r>
                      <a:endParaRPr kumimoji="1" lang="en-US" altLang="ja-JP" sz="1800" dirty="0" smtClean="0"/>
                    </a:p>
                    <a:p>
                      <a:pPr algn="ctr"/>
                      <a:r>
                        <a:rPr kumimoji="1" lang="ja-JP" altLang="en-US" sz="1800" dirty="0" smtClean="0"/>
                        <a:t>（ダンボール）</a:t>
                      </a:r>
                      <a:endParaRPr kumimoji="1" lang="ja-JP" altLang="en-US" sz="1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r>
            </a:tbl>
          </a:graphicData>
        </a:graphic>
      </p:graphicFrame>
      <p:sp>
        <p:nvSpPr>
          <p:cNvPr id="20" name="タイトル 2"/>
          <p:cNvSpPr txBox="1">
            <a:spLocks/>
          </p:cNvSpPr>
          <p:nvPr/>
        </p:nvSpPr>
        <p:spPr>
          <a:xfrm>
            <a:off x="169863" y="-13736"/>
            <a:ext cx="8839739" cy="490410"/>
          </a:xfrm>
          <a:prstGeom prst="rect">
            <a:avLst/>
          </a:prstGeom>
        </p:spPr>
        <p:txBody>
          <a:bodyPr/>
          <a:lstStyle>
            <a:lvl1pPr algn="l" defTabSz="914400" rtl="0" eaLnBrk="1" latinLnBrk="0" hangingPunct="1">
              <a:spcBef>
                <a:spcPct val="0"/>
              </a:spcBef>
              <a:buNone/>
              <a:defRPr kumimoji="1" lang="ja-JP" altLang="en-US" sz="2800" b="0" kern="1200" dirty="0" smtClean="0">
                <a:solidFill>
                  <a:schemeClr val="bg1"/>
                </a:solidFill>
                <a:latin typeface="Meiryo UI" pitchFamily="50" charset="-128"/>
                <a:ea typeface="Meiryo UI" pitchFamily="50" charset="-128"/>
                <a:cs typeface="Meiryo UI" pitchFamily="50" charset="-128"/>
              </a:defRPr>
            </a:lvl1pPr>
          </a:lstStyle>
          <a:p>
            <a:pPr>
              <a:defRPr/>
            </a:pPr>
            <a:r>
              <a:rPr lang="en-US" altLang="ja-JP" dirty="0" smtClean="0">
                <a:cs typeface="Arial" charset="0"/>
              </a:rPr>
              <a:t>9-3. </a:t>
            </a:r>
            <a:r>
              <a:rPr lang="ja-JP" altLang="en-US" dirty="0" smtClean="0">
                <a:cs typeface="Arial" charset="0"/>
              </a:rPr>
              <a:t>チップ</a:t>
            </a:r>
            <a:r>
              <a:rPr lang="ja-JP" altLang="en-US" dirty="0">
                <a:cs typeface="Arial" charset="0"/>
              </a:rPr>
              <a:t>出荷品 </a:t>
            </a:r>
            <a:r>
              <a:rPr lang="en-US" altLang="ja-JP" dirty="0" smtClean="0">
                <a:cs typeface="Arial" charset="0"/>
              </a:rPr>
              <a:t>/</a:t>
            </a:r>
            <a:r>
              <a:rPr lang="ja-JP" altLang="en-US" dirty="0" smtClean="0">
                <a:cs typeface="Arial" charset="0"/>
              </a:rPr>
              <a:t>　変更点</a:t>
            </a:r>
            <a:endParaRPr lang="ja-JP" altLang="en-US" dirty="0">
              <a:cs typeface="Arial" charset="0"/>
            </a:endParaRPr>
          </a:p>
        </p:txBody>
      </p:sp>
      <p:sp>
        <p:nvSpPr>
          <p:cNvPr id="2" name="テキスト ボックス 1"/>
          <p:cNvSpPr txBox="1"/>
          <p:nvPr/>
        </p:nvSpPr>
        <p:spPr>
          <a:xfrm>
            <a:off x="134685" y="548680"/>
            <a:ext cx="1107996" cy="461665"/>
          </a:xfrm>
          <a:prstGeom prst="rect">
            <a:avLst/>
          </a:prstGeom>
          <a:noFill/>
        </p:spPr>
        <p:txBody>
          <a:bodyPr wrap="none" rtlCol="0">
            <a:spAutoFit/>
          </a:bodyPr>
          <a:lstStyle/>
          <a:p>
            <a:r>
              <a:rPr kumimoji="1" lang="ja-JP" altLang="en-US" sz="2400" dirty="0" smtClean="0">
                <a:latin typeface="+mj-ea"/>
                <a:ea typeface="+mj-ea"/>
              </a:rPr>
              <a:t>変更点</a:t>
            </a:r>
            <a:endParaRPr kumimoji="1" lang="ja-JP" altLang="en-US" sz="2400" dirty="0">
              <a:latin typeface="+mj-ea"/>
              <a:ea typeface="+mj-ea"/>
            </a:endParaRPr>
          </a:p>
        </p:txBody>
      </p:sp>
      <p:pic>
        <p:nvPicPr>
          <p:cNvPr id="5" name="図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4221088"/>
            <a:ext cx="272153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7897" y="2060848"/>
            <a:ext cx="1537287" cy="1533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2109295"/>
            <a:ext cx="1512168" cy="1484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下矢印 15"/>
          <p:cNvSpPr/>
          <p:nvPr/>
        </p:nvSpPr>
        <p:spPr>
          <a:xfrm rot="19695928">
            <a:off x="3003881" y="1825122"/>
            <a:ext cx="288032" cy="31363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2574" y="4365104"/>
            <a:ext cx="2312375" cy="146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下矢印 14"/>
          <p:cNvSpPr/>
          <p:nvPr/>
        </p:nvSpPr>
        <p:spPr>
          <a:xfrm rot="19695928">
            <a:off x="2829636" y="4041160"/>
            <a:ext cx="288032" cy="31363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下矢印 17"/>
          <p:cNvSpPr/>
          <p:nvPr/>
        </p:nvSpPr>
        <p:spPr>
          <a:xfrm rot="19695928">
            <a:off x="2624668" y="4939472"/>
            <a:ext cx="288032" cy="31363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3491880" y="2492896"/>
            <a:ext cx="667000" cy="14401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6660232" y="2492896"/>
            <a:ext cx="667000" cy="14401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893838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9349" y="-8029"/>
            <a:ext cx="8839739" cy="490410"/>
          </a:xfrm>
        </p:spPr>
        <p:txBody>
          <a:bodyPr/>
          <a:lstStyle/>
          <a:p>
            <a:pPr>
              <a:defRPr/>
            </a:pPr>
            <a:r>
              <a:rPr lang="en-US" altLang="ja-JP" dirty="0" smtClean="0">
                <a:cs typeface="Arial" charset="0"/>
              </a:rPr>
              <a:t>10. </a:t>
            </a:r>
            <a:r>
              <a:rPr lang="ja-JP" altLang="en-US" dirty="0" smtClean="0">
                <a:cs typeface="Arial" charset="0"/>
              </a:rPr>
              <a:t>スケジュール</a:t>
            </a:r>
            <a:endParaRPr lang="en-US" altLang="ja-JP" dirty="0">
              <a:cs typeface="Arial" charset="0"/>
            </a:endParaRPr>
          </a:p>
        </p:txBody>
      </p:sp>
      <p:cxnSp>
        <p:nvCxnSpPr>
          <p:cNvPr id="35" name="直線コネクタ 34"/>
          <p:cNvCxnSpPr/>
          <p:nvPr/>
        </p:nvCxnSpPr>
        <p:spPr bwMode="auto">
          <a:xfrm>
            <a:off x="2364352" y="2842971"/>
            <a:ext cx="0" cy="853218"/>
          </a:xfrm>
          <a:prstGeom prst="line">
            <a:avLst/>
          </a:prstGeom>
          <a:noFill/>
          <a:ln w="381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6" name="正方形/長方形 35"/>
          <p:cNvSpPr/>
          <p:nvPr/>
        </p:nvSpPr>
        <p:spPr bwMode="auto">
          <a:xfrm>
            <a:off x="2179982" y="2459462"/>
            <a:ext cx="1840554" cy="383509"/>
          </a:xfrm>
          <a:prstGeom prst="rect">
            <a:avLst/>
          </a:prstGeom>
          <a:noFill/>
          <a:ln w="9525" algn="ctr">
            <a:noFill/>
            <a:round/>
            <a:headEnd/>
            <a:tailEnd/>
          </a:ln>
        </p:spPr>
        <p:txBody>
          <a:bodyPr wrap="square" lIns="18288" tIns="18288" rIns="18288" bIns="18288" rtlCol="0" anchor="ctr" anchorCtr="1">
            <a:noAutofit/>
          </a:bodyPr>
          <a:lstStyle/>
          <a:p>
            <a:pPr algn="ctr" defTabSz="457200">
              <a:buClr>
                <a:srgbClr val="A30B1A"/>
              </a:buClr>
              <a:buFont typeface="Wingdings" pitchFamily="2" charset="2"/>
              <a:buNone/>
            </a:pPr>
            <a:r>
              <a:rPr lang="en-US" altLang="ja-JP" sz="1600" b="1" dirty="0" smtClean="0">
                <a:solidFill>
                  <a:prstClr val="black"/>
                </a:solidFill>
              </a:rPr>
              <a:t>3/1</a:t>
            </a:r>
            <a:r>
              <a:rPr lang="ja-JP" altLang="en-US" sz="1600" b="1" dirty="0" smtClean="0">
                <a:solidFill>
                  <a:prstClr val="black"/>
                </a:solidFill>
              </a:rPr>
              <a:t>～ソシオネクスト</a:t>
            </a:r>
          </a:p>
        </p:txBody>
      </p:sp>
      <p:sp>
        <p:nvSpPr>
          <p:cNvPr id="39" name="正方形/長方形 38"/>
          <p:cNvSpPr/>
          <p:nvPr/>
        </p:nvSpPr>
        <p:spPr bwMode="auto">
          <a:xfrm>
            <a:off x="4907497" y="2374062"/>
            <a:ext cx="1104663" cy="410292"/>
          </a:xfrm>
          <a:prstGeom prst="rect">
            <a:avLst/>
          </a:prstGeom>
          <a:noFill/>
          <a:ln w="9525" algn="ctr">
            <a:noFill/>
            <a:round/>
            <a:headEnd/>
            <a:tailEnd/>
          </a:ln>
        </p:spPr>
        <p:txBody>
          <a:bodyPr wrap="square" lIns="18288" tIns="18288" rIns="18288" bIns="18288" rtlCol="0" anchor="ctr" anchorCtr="1">
            <a:noAutofit/>
          </a:bodyPr>
          <a:lstStyle/>
          <a:p>
            <a:pPr algn="ctr" defTabSz="457200">
              <a:buClr>
                <a:srgbClr val="A30B1A"/>
              </a:buClr>
              <a:buFont typeface="Wingdings" pitchFamily="2" charset="2"/>
              <a:buNone/>
            </a:pPr>
            <a:r>
              <a:rPr lang="en-US" altLang="ja-JP" sz="2000" b="1" dirty="0" smtClean="0">
                <a:solidFill>
                  <a:srgbClr val="FF0000"/>
                </a:solidFill>
              </a:rPr>
              <a:t>9/1~</a:t>
            </a:r>
            <a:endParaRPr lang="ja-JP" altLang="en-US" sz="2000" b="1" dirty="0" smtClean="0">
              <a:solidFill>
                <a:srgbClr val="FF0000"/>
              </a:solidFill>
            </a:endParaRPr>
          </a:p>
        </p:txBody>
      </p:sp>
      <p:sp>
        <p:nvSpPr>
          <p:cNvPr id="67" name="正方形/長方形 66"/>
          <p:cNvSpPr/>
          <p:nvPr/>
        </p:nvSpPr>
        <p:spPr bwMode="auto">
          <a:xfrm>
            <a:off x="132703" y="2662094"/>
            <a:ext cx="2015625" cy="410292"/>
          </a:xfrm>
          <a:prstGeom prst="rect">
            <a:avLst/>
          </a:prstGeom>
          <a:solidFill>
            <a:srgbClr val="BEBEBE"/>
          </a:solidFill>
          <a:ln w="9525" algn="ctr">
            <a:noFill/>
            <a:round/>
            <a:headEnd/>
            <a:tailEnd/>
          </a:ln>
        </p:spPr>
        <p:txBody>
          <a:bodyPr wrap="square" lIns="18288" tIns="18288" rIns="18288" bIns="18288" rtlCol="0" anchor="ctr" anchorCtr="1">
            <a:noAutofit/>
          </a:bodyPr>
          <a:lstStyle/>
          <a:p>
            <a:pPr algn="ctr" defTabSz="457200">
              <a:buClr>
                <a:srgbClr val="A30B1A"/>
              </a:buClr>
              <a:buFont typeface="Wingdings" pitchFamily="2" charset="2"/>
              <a:buNone/>
            </a:pPr>
            <a:r>
              <a:rPr lang="ja-JP" altLang="en-US" sz="1400" b="1" dirty="0" smtClean="0">
                <a:solidFill>
                  <a:prstClr val="black"/>
                </a:solidFill>
              </a:rPr>
              <a:t>特約店出荷</a:t>
            </a:r>
          </a:p>
        </p:txBody>
      </p:sp>
      <p:sp>
        <p:nvSpPr>
          <p:cNvPr id="98" name="正方形/長方形 97"/>
          <p:cNvSpPr/>
          <p:nvPr/>
        </p:nvSpPr>
        <p:spPr bwMode="auto">
          <a:xfrm>
            <a:off x="132703" y="3166150"/>
            <a:ext cx="2015625" cy="396044"/>
          </a:xfrm>
          <a:prstGeom prst="rect">
            <a:avLst/>
          </a:prstGeom>
          <a:solidFill>
            <a:srgbClr val="BEBEBE"/>
          </a:solidFill>
          <a:ln w="9525" algn="ctr">
            <a:noFill/>
            <a:round/>
            <a:headEnd/>
            <a:tailEnd/>
          </a:ln>
        </p:spPr>
        <p:txBody>
          <a:bodyPr wrap="square" lIns="18288" tIns="18288" rIns="18288" bIns="18288" rtlCol="0" anchor="ctr" anchorCtr="1">
            <a:noAutofit/>
          </a:bodyPr>
          <a:lstStyle/>
          <a:p>
            <a:pPr algn="ctr" defTabSz="457200">
              <a:buClr>
                <a:srgbClr val="A30B1A"/>
              </a:buClr>
              <a:buFont typeface="Wingdings" pitchFamily="2" charset="2"/>
              <a:buNone/>
            </a:pPr>
            <a:r>
              <a:rPr lang="ja-JP" altLang="en-US" sz="1400" b="1" dirty="0" smtClean="0">
                <a:solidFill>
                  <a:prstClr val="black"/>
                </a:solidFill>
              </a:rPr>
              <a:t>ソシオネクスト出荷</a:t>
            </a:r>
          </a:p>
        </p:txBody>
      </p:sp>
      <p:sp>
        <p:nvSpPr>
          <p:cNvPr id="161" name="右矢印 160"/>
          <p:cNvSpPr/>
          <p:nvPr/>
        </p:nvSpPr>
        <p:spPr>
          <a:xfrm>
            <a:off x="2473597" y="2726220"/>
            <a:ext cx="3779187" cy="511938"/>
          </a:xfrm>
          <a:prstGeom prst="rightArrow">
            <a:avLst>
              <a:gd name="adj1" fmla="val 50000"/>
              <a:gd name="adj2" fmla="val 1150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smtClean="0">
                <a:solidFill>
                  <a:prstClr val="white"/>
                </a:solidFill>
              </a:rPr>
              <a:t>FUJITSU</a:t>
            </a:r>
            <a:r>
              <a:rPr lang="ja-JP" altLang="en-US" sz="1600" dirty="0" smtClean="0">
                <a:solidFill>
                  <a:prstClr val="white"/>
                </a:solidFill>
              </a:rPr>
              <a:t>ロゴあり梱包</a:t>
            </a:r>
            <a:endParaRPr lang="ja-JP" altLang="en-US" sz="1600" dirty="0">
              <a:solidFill>
                <a:prstClr val="white"/>
              </a:solidFill>
            </a:endParaRPr>
          </a:p>
        </p:txBody>
      </p:sp>
      <p:sp>
        <p:nvSpPr>
          <p:cNvPr id="162" name="右矢印 161"/>
          <p:cNvSpPr/>
          <p:nvPr/>
        </p:nvSpPr>
        <p:spPr>
          <a:xfrm>
            <a:off x="6252784" y="2518078"/>
            <a:ext cx="2891216" cy="910922"/>
          </a:xfrm>
          <a:prstGeom prst="rightArrow">
            <a:avLst>
              <a:gd name="adj1" fmla="val 50000"/>
              <a:gd name="adj2" fmla="val 40449"/>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smtClean="0">
                <a:solidFill>
                  <a:prstClr val="white"/>
                </a:solidFill>
              </a:rPr>
              <a:t> </a:t>
            </a:r>
            <a:r>
              <a:rPr lang="en-US" altLang="ja-JP" sz="1400" b="1" dirty="0" smtClean="0">
                <a:solidFill>
                  <a:prstClr val="white"/>
                </a:solidFill>
              </a:rPr>
              <a:t>FUJITSU</a:t>
            </a:r>
            <a:r>
              <a:rPr lang="ja-JP" altLang="en-US" sz="1400" b="1" dirty="0" smtClean="0">
                <a:solidFill>
                  <a:prstClr val="white"/>
                </a:solidFill>
              </a:rPr>
              <a:t>ロゴ無し・ソシオネクスト</a:t>
            </a:r>
            <a:endParaRPr lang="en-US" altLang="ja-JP" sz="1400" b="1" dirty="0" smtClean="0">
              <a:solidFill>
                <a:prstClr val="white"/>
              </a:solidFill>
            </a:endParaRPr>
          </a:p>
          <a:p>
            <a:pPr algn="ctr"/>
            <a:r>
              <a:rPr lang="ja-JP" altLang="en-US" sz="1400" b="1" dirty="0" smtClean="0">
                <a:solidFill>
                  <a:prstClr val="white"/>
                </a:solidFill>
              </a:rPr>
              <a:t>梱包　</a:t>
            </a:r>
            <a:endParaRPr lang="ja-JP" altLang="en-US" sz="1400" b="1" dirty="0">
              <a:solidFill>
                <a:prstClr val="white"/>
              </a:solidFill>
            </a:endParaRPr>
          </a:p>
        </p:txBody>
      </p:sp>
      <p:sp>
        <p:nvSpPr>
          <p:cNvPr id="109" name="右矢印 108"/>
          <p:cNvSpPr/>
          <p:nvPr/>
        </p:nvSpPr>
        <p:spPr>
          <a:xfrm>
            <a:off x="2473597" y="3265510"/>
            <a:ext cx="2964838" cy="523530"/>
          </a:xfrm>
          <a:prstGeom prst="rightArrow">
            <a:avLst>
              <a:gd name="adj1" fmla="val 50000"/>
              <a:gd name="adj2" fmla="val 1150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smtClean="0">
                <a:solidFill>
                  <a:prstClr val="white"/>
                </a:solidFill>
              </a:rPr>
              <a:t>FUJITSU</a:t>
            </a:r>
            <a:r>
              <a:rPr lang="ja-JP" altLang="en-US" sz="1600" dirty="0" smtClean="0">
                <a:solidFill>
                  <a:prstClr val="white"/>
                </a:solidFill>
              </a:rPr>
              <a:t>ロゴあり梱包</a:t>
            </a:r>
            <a:endParaRPr lang="ja-JP" altLang="en-US" sz="1600" dirty="0">
              <a:solidFill>
                <a:prstClr val="white"/>
              </a:solidFill>
            </a:endParaRPr>
          </a:p>
        </p:txBody>
      </p:sp>
      <p:sp>
        <p:nvSpPr>
          <p:cNvPr id="110" name="右矢印 109"/>
          <p:cNvSpPr/>
          <p:nvPr/>
        </p:nvSpPr>
        <p:spPr>
          <a:xfrm>
            <a:off x="5532704" y="3238158"/>
            <a:ext cx="3503792" cy="694898"/>
          </a:xfrm>
          <a:prstGeom prst="rightArrow">
            <a:avLst>
              <a:gd name="adj1" fmla="val 50000"/>
              <a:gd name="adj2" fmla="val 84752"/>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smtClean="0">
                <a:solidFill>
                  <a:prstClr val="white"/>
                </a:solidFill>
              </a:rPr>
              <a:t> </a:t>
            </a:r>
            <a:r>
              <a:rPr lang="en-US" altLang="ja-JP" sz="1400" b="1" dirty="0" smtClean="0">
                <a:solidFill>
                  <a:prstClr val="white"/>
                </a:solidFill>
              </a:rPr>
              <a:t>FUJITSU</a:t>
            </a:r>
            <a:r>
              <a:rPr lang="ja-JP" altLang="en-US" sz="1400" b="1" dirty="0" smtClean="0">
                <a:solidFill>
                  <a:prstClr val="white"/>
                </a:solidFill>
              </a:rPr>
              <a:t>ロゴ無し・ソシオネクスト梱包　</a:t>
            </a:r>
            <a:endParaRPr lang="ja-JP" altLang="en-US" sz="1400" b="1" dirty="0">
              <a:solidFill>
                <a:prstClr val="white"/>
              </a:solidFill>
            </a:endParaRPr>
          </a:p>
        </p:txBody>
      </p:sp>
      <p:sp>
        <p:nvSpPr>
          <p:cNvPr id="18" name="テキスト ボックス 17"/>
          <p:cNvSpPr txBox="1"/>
          <p:nvPr/>
        </p:nvSpPr>
        <p:spPr>
          <a:xfrm>
            <a:off x="111384" y="1581974"/>
            <a:ext cx="8802560" cy="83099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ja-JP" altLang="en-US" sz="2400" b="1" dirty="0" smtClean="0">
                <a:solidFill>
                  <a:schemeClr val="bg1"/>
                </a:solidFill>
              </a:rPr>
              <a:t>移行時期は、</a:t>
            </a:r>
            <a:r>
              <a:rPr lang="en-US" altLang="ja-JP" sz="2400" b="1" dirty="0" smtClean="0">
                <a:solidFill>
                  <a:schemeClr val="bg1"/>
                </a:solidFill>
              </a:rPr>
              <a:t>FUJITSU</a:t>
            </a:r>
            <a:r>
              <a:rPr lang="ja-JP" altLang="en-US" sz="2400" b="1" dirty="0" smtClean="0">
                <a:solidFill>
                  <a:schemeClr val="bg1"/>
                </a:solidFill>
              </a:rPr>
              <a:t>ﾛｺﾞあり</a:t>
            </a:r>
            <a:r>
              <a:rPr lang="en-US" altLang="ja-JP" sz="2400" b="1" dirty="0" smtClean="0">
                <a:solidFill>
                  <a:schemeClr val="bg1"/>
                </a:solidFill>
              </a:rPr>
              <a:t>/</a:t>
            </a:r>
            <a:r>
              <a:rPr lang="ja-JP" altLang="en-US" sz="2400" b="1" dirty="0" smtClean="0">
                <a:solidFill>
                  <a:schemeClr val="bg1"/>
                </a:solidFill>
              </a:rPr>
              <a:t>なし在庫が混在します。</a:t>
            </a:r>
            <a:endParaRPr lang="en-US" altLang="ja-JP" sz="2400" b="1" dirty="0" smtClean="0">
              <a:solidFill>
                <a:schemeClr val="bg1"/>
              </a:solidFill>
            </a:endParaRPr>
          </a:p>
          <a:p>
            <a:r>
              <a:rPr lang="ja-JP" altLang="en-US" sz="2400" b="1" dirty="0" smtClean="0">
                <a:solidFill>
                  <a:schemeClr val="bg1"/>
                </a:solidFill>
              </a:rPr>
              <a:t>なおランニングチェンジでの切り替えとなります。</a:t>
            </a:r>
            <a:endParaRPr lang="ja-JP" altLang="en-US" sz="2400" b="1" dirty="0">
              <a:solidFill>
                <a:schemeClr val="bg1"/>
              </a:solidFill>
            </a:endParaRPr>
          </a:p>
        </p:txBody>
      </p:sp>
      <p:cxnSp>
        <p:nvCxnSpPr>
          <p:cNvPr id="37" name="直線コネクタ 36"/>
          <p:cNvCxnSpPr>
            <a:stCxn id="39" idx="2"/>
          </p:cNvCxnSpPr>
          <p:nvPr/>
        </p:nvCxnSpPr>
        <p:spPr bwMode="auto">
          <a:xfrm flipH="1">
            <a:off x="5456943" y="2784354"/>
            <a:ext cx="2886" cy="839827"/>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6836771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19157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スライド 1 - &amp;quot;プレゼンテーション用マスタータイトル&amp;#x0D;&amp;#x0A;（40pt左揃え）&amp;quot;&quot;/&gt;&lt;property id=&quot;20307&quot; value=&quot;261&quot;/&gt;&lt;/object&gt;&lt;object type=&quot;3&quot; unique_id=&quot;10007&quot;&gt;&lt;property id=&quot;20148&quot; value=&quot;5&quot;/&gt;&lt;property id=&quot;20300&quot; value=&quot;スライド 6&quot;/&gt;&lt;property id=&quot;20307&quot; value=&quot;260&quot;/&gt;&lt;/object&gt;&lt;object type=&quot;3&quot; unique_id=&quot;10045&quot;&gt;&lt;property id=&quot;20148&quot; value=&quot;5&quot;/&gt;&lt;property id=&quot;20300&quot; value=&quot;スライド 2 - &amp;quot;Agenda（28pt）&amp;quot;&quot;/&gt;&lt;property id=&quot;20307&quot; value=&quot;280&quot;/&gt;&lt;/object&gt;&lt;object type=&quot;3&quot; unique_id=&quot;10046&quot;&gt;&lt;property id=&quot;20148&quot; value=&quot;5&quot;/&gt;&lt;property id=&quot;20300&quot; value=&quot;スライド 3 - &amp;quot;中表紙タイトル（40pt左揃え）&amp;quot;&quot;/&gt;&lt;property id=&quot;20307&quot; value=&quot;281&quot;/&gt;&lt;/object&gt;&lt;object type=&quot;3&quot; unique_id=&quot;10048&quot;&gt;&lt;property id=&quot;20148&quot; value=&quot;5&quot;/&gt;&lt;property id=&quot;20300&quot; value=&quot;スライド 5&quot;/&gt;&lt;property id=&quot;20307&quot; value=&quot;298&quot;/&gt;&lt;/object&gt;&lt;object type=&quot;3&quot; unique_id=&quot;10058&quot;&gt;&lt;property id=&quot;20148&quot; value=&quot;5&quot;/&gt;&lt;property id=&quot;20300&quot; value=&quot;スライド 4 - &amp;quot;タイトル（28pt）&amp;quot;&quot;/&gt;&lt;property id=&quot;20307&quot; value=&quot;299&quot;/&gt;&lt;/object&gt;&lt;/object&gt;&lt;object type=&quot;8&quot; unique_id=&quot;10044&quot;&gt;&lt;/object&gt;&lt;/object&gt;&lt;/database&gt;"/>
  <p:tag name="SECTOMILLISECCONVERTED" val="1"/>
</p:tagLst>
</file>

<file path=ppt/theme/theme1.xml><?xml version="1.0" encoding="utf-8"?>
<a:theme xmlns:a="http://schemas.openxmlformats.org/drawingml/2006/main" name="Socionext_Gray_slidemaster">
  <a:themeElements>
    <a:clrScheme name="socionext">
      <a:dk1>
        <a:sysClr val="windowText" lastClr="000000"/>
      </a:dk1>
      <a:lt1>
        <a:sysClr val="window" lastClr="FFFFFF"/>
      </a:lt1>
      <a:dk2>
        <a:srgbClr val="7F7F7F"/>
      </a:dk2>
      <a:lt2>
        <a:srgbClr val="F2F2F2"/>
      </a:lt2>
      <a:accent1>
        <a:srgbClr val="002855"/>
      </a:accent1>
      <a:accent2>
        <a:srgbClr val="7D0000"/>
      </a:accent2>
      <a:accent3>
        <a:srgbClr val="00B0F0"/>
      </a:accent3>
      <a:accent4>
        <a:srgbClr val="FFC000"/>
      </a:accent4>
      <a:accent5>
        <a:srgbClr val="FFFF00"/>
      </a:accent5>
      <a:accent6>
        <a:srgbClr val="9BBB59"/>
      </a:accent6>
      <a:hlink>
        <a:srgbClr val="0000FF"/>
      </a:hlink>
      <a:folHlink>
        <a:srgbClr val="800080"/>
      </a:folHlink>
    </a:clrScheme>
    <a:fontScheme name="socionext">
      <a:majorFont>
        <a:latin typeface="Segoe UI"/>
        <a:ea typeface="Meiryo UI"/>
        <a:cs typeface=""/>
      </a:majorFont>
      <a:minorFont>
        <a:latin typeface="Segoe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3330</TotalTime>
  <Words>1130</Words>
  <Application>Microsoft Office PowerPoint</Application>
  <PresentationFormat>画面に合わせる (4:3)</PresentationFormat>
  <Paragraphs>344</Paragraphs>
  <Slides>20</Slides>
  <Notes>1</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Socionext_Gray_slidemaster</vt:lpstr>
      <vt:lpstr>製品の梱包の表記変更について</vt:lpstr>
      <vt:lpstr>内容</vt:lpstr>
      <vt:lpstr>1-1. 梱包変更について</vt:lpstr>
      <vt:lpstr>1-2. 梱包変更について</vt:lpstr>
      <vt:lpstr>2-1. 変更点概要（PKG品）</vt:lpstr>
      <vt:lpstr>2-2. 変化点概要　</vt:lpstr>
      <vt:lpstr>2-3. 変化点概要（まとめ）</vt:lpstr>
      <vt:lpstr>3. トレイ刻印表示の変更</vt:lpstr>
      <vt:lpstr>4. AL袋の表示変更</vt:lpstr>
      <vt:lpstr>5. 内装箱の表示変更 例：トレイ,テープ</vt:lpstr>
      <vt:lpstr>6. 外装箱の表示変更</vt:lpstr>
      <vt:lpstr>7.外装箱ラベルの受注者欄表示変更</vt:lpstr>
      <vt:lpstr>8-1. ウェーハ出荷品 / 変化点概要</vt:lpstr>
      <vt:lpstr>PowerPoint プレゼンテーション</vt:lpstr>
      <vt:lpstr>PowerPoint プレゼンテーション</vt:lpstr>
      <vt:lpstr>9-1. チップ出荷品 / 変化点概要</vt:lpstr>
      <vt:lpstr>PowerPoint プレゼンテーション</vt:lpstr>
      <vt:lpstr>PowerPoint プレゼンテーション</vt:lpstr>
      <vt:lpstr>10. スケジュール</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socionext_ppt_gray_1</dc:title>
  <dc:creator>matsui.yuhsuke@jp.fujitsu.com</dc:creator>
  <cp:lastModifiedBy>加藤 最子</cp:lastModifiedBy>
  <cp:revision>329</cp:revision>
  <cp:lastPrinted>2015-02-23T09:59:14Z</cp:lastPrinted>
  <dcterms:created xsi:type="dcterms:W3CDTF">2015-02-17T07:57:33Z</dcterms:created>
  <dcterms:modified xsi:type="dcterms:W3CDTF">2015-05-01T06:24:18Z</dcterms:modified>
</cp:coreProperties>
</file>