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handoutMasterIdLst>
    <p:handoutMasterId r:id="rId33"/>
  </p:handoutMasterIdLst>
  <p:sldIdLst>
    <p:sldId id="593" r:id="rId5"/>
    <p:sldId id="654" r:id="rId6"/>
    <p:sldId id="674" r:id="rId7"/>
    <p:sldId id="662" r:id="rId8"/>
    <p:sldId id="629" r:id="rId9"/>
    <p:sldId id="665" r:id="rId10"/>
    <p:sldId id="640" r:id="rId11"/>
    <p:sldId id="633" r:id="rId12"/>
    <p:sldId id="642" r:id="rId13"/>
    <p:sldId id="655" r:id="rId14"/>
    <p:sldId id="664" r:id="rId15"/>
    <p:sldId id="663" r:id="rId16"/>
    <p:sldId id="656" r:id="rId17"/>
    <p:sldId id="658" r:id="rId18"/>
    <p:sldId id="667" r:id="rId19"/>
    <p:sldId id="672" r:id="rId20"/>
    <p:sldId id="661" r:id="rId21"/>
    <p:sldId id="677" r:id="rId22"/>
    <p:sldId id="678" r:id="rId23"/>
    <p:sldId id="679" r:id="rId24"/>
    <p:sldId id="675" r:id="rId25"/>
    <p:sldId id="647" r:id="rId26"/>
    <p:sldId id="646" r:id="rId27"/>
    <p:sldId id="676" r:id="rId28"/>
    <p:sldId id="650" r:id="rId29"/>
    <p:sldId id="651" r:id="rId30"/>
    <p:sldId id="596" r:id="rId31"/>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k Franken" initials="MEF" lastIdx="31" clrIdx="0"/>
  <p:cmAuthor id="1" name="Michele Landry" initials="ML" lastIdx="77" clrIdx="1"/>
  <p:cmAuthor id="2" name="Melinda" initials="MB" lastIdx="8" clrIdx="2"/>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96009A"/>
    <a:srgbClr val="B801CB"/>
    <a:srgbClr val="790096"/>
    <a:srgbClr val="B62FD1"/>
    <a:srgbClr val="9C2CB6"/>
    <a:srgbClr val="B033CD"/>
    <a:srgbClr val="B94DD3"/>
    <a:srgbClr val="AA00D2"/>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11" autoAdjust="0"/>
    <p:restoredTop sz="98980" autoAdjust="0"/>
  </p:normalViewPr>
  <p:slideViewPr>
    <p:cSldViewPr snapToGrid="0" snapToObjects="1">
      <p:cViewPr varScale="1">
        <p:scale>
          <a:sx n="76" d="100"/>
          <a:sy n="76" d="100"/>
        </p:scale>
        <p:origin x="-1080" y="-102"/>
      </p:cViewPr>
      <p:guideLst>
        <p:guide orient="horz"/>
        <p:guide orient="horz" pos="4319"/>
        <p:guide pos="5759"/>
        <p:guide/>
        <p:guide pos="275"/>
        <p:guide pos="5481"/>
      </p:guideLst>
    </p:cSldViewPr>
  </p:slideViewPr>
  <p:outlineViewPr>
    <p:cViewPr>
      <p:scale>
        <a:sx n="33" d="100"/>
        <a:sy n="33" d="100"/>
      </p:scale>
      <p:origin x="0" y="27948"/>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9" d="100"/>
          <a:sy n="79" d="100"/>
        </p:scale>
        <p:origin x="-1962" y="-96"/>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9441" cy="493654"/>
          </a:xfrm>
          <a:prstGeom prst="rect">
            <a:avLst/>
          </a:prstGeom>
        </p:spPr>
        <p:txBody>
          <a:bodyPr vert="horz" lIns="91221" tIns="45610" rIns="91221" bIns="45610" rtlCol="0"/>
          <a:lstStyle>
            <a:lvl1pPr algn="l">
              <a:defRPr sz="1200"/>
            </a:lvl1pPr>
          </a:lstStyle>
          <a:p>
            <a:endParaRPr lang="en-US" dirty="0"/>
          </a:p>
        </p:txBody>
      </p:sp>
      <p:sp>
        <p:nvSpPr>
          <p:cNvPr id="3" name="Date Placeholder 2"/>
          <p:cNvSpPr>
            <a:spLocks noGrp="1"/>
          </p:cNvSpPr>
          <p:nvPr>
            <p:ph type="dt" sz="quarter" idx="1"/>
          </p:nvPr>
        </p:nvSpPr>
        <p:spPr>
          <a:xfrm>
            <a:off x="3814798" y="0"/>
            <a:ext cx="2919441" cy="493654"/>
          </a:xfrm>
          <a:prstGeom prst="rect">
            <a:avLst/>
          </a:prstGeom>
        </p:spPr>
        <p:txBody>
          <a:bodyPr vert="horz" lIns="91221" tIns="45610" rIns="91221" bIns="45610" rtlCol="0"/>
          <a:lstStyle>
            <a:lvl1pPr algn="r">
              <a:defRPr sz="1200"/>
            </a:lvl1pPr>
          </a:lstStyle>
          <a:p>
            <a:fld id="{51F9F2B7-7960-48CB-8F35-0D8D35483735}" type="datetimeFigureOut">
              <a:rPr lang="en-US" smtClean="0"/>
              <a:pPr/>
              <a:t>2/12/2014</a:t>
            </a:fld>
            <a:endParaRPr lang="en-US" dirty="0"/>
          </a:p>
        </p:txBody>
      </p:sp>
      <p:sp>
        <p:nvSpPr>
          <p:cNvPr id="4" name="Footer Placeholder 3"/>
          <p:cNvSpPr>
            <a:spLocks noGrp="1"/>
          </p:cNvSpPr>
          <p:nvPr>
            <p:ph type="ftr" sz="quarter" idx="2"/>
          </p:nvPr>
        </p:nvSpPr>
        <p:spPr>
          <a:xfrm>
            <a:off x="1" y="9370975"/>
            <a:ext cx="2919441" cy="493654"/>
          </a:xfrm>
          <a:prstGeom prst="rect">
            <a:avLst/>
          </a:prstGeom>
        </p:spPr>
        <p:txBody>
          <a:bodyPr vert="horz" lIns="91221" tIns="45610" rIns="91221" bIns="4561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14798" y="9370975"/>
            <a:ext cx="2919441" cy="493654"/>
          </a:xfrm>
          <a:prstGeom prst="rect">
            <a:avLst/>
          </a:prstGeom>
        </p:spPr>
        <p:txBody>
          <a:bodyPr vert="horz" lIns="91221" tIns="45610" rIns="91221" bIns="45610" rtlCol="0" anchor="b"/>
          <a:lstStyle>
            <a:lvl1pPr algn="r">
              <a:defRPr sz="1200"/>
            </a:lvl1pPr>
          </a:lstStyle>
          <a:p>
            <a:fld id="{169BDFEF-5D03-4F96-BF5D-3E5EDC699F57}" type="slidenum">
              <a:rPr lang="en-US" smtClean="0"/>
              <a:pPr/>
              <a:t>‹#›</a:t>
            </a:fld>
            <a:endParaRPr lang="en-US" dirty="0"/>
          </a:p>
        </p:txBody>
      </p:sp>
    </p:spTree>
    <p:extLst>
      <p:ext uri="{BB962C8B-B14F-4D97-AF65-F5344CB8AC3E}">
        <p14:creationId xmlns:p14="http://schemas.microsoft.com/office/powerpoint/2010/main" val="366017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0" cy="493316"/>
          </a:xfrm>
          <a:prstGeom prst="rect">
            <a:avLst/>
          </a:prstGeom>
        </p:spPr>
        <p:txBody>
          <a:bodyPr vert="horz" lIns="92953" tIns="46477" rIns="92953" bIns="46477" rtlCol="0"/>
          <a:lstStyle>
            <a:lvl1pPr algn="l">
              <a:defRPr sz="1200"/>
            </a:lvl1pPr>
          </a:lstStyle>
          <a:p>
            <a:endParaRPr lang="en-US" dirty="0"/>
          </a:p>
        </p:txBody>
      </p:sp>
      <p:sp>
        <p:nvSpPr>
          <p:cNvPr id="3" name="Date Placeholder 2"/>
          <p:cNvSpPr>
            <a:spLocks noGrp="1"/>
          </p:cNvSpPr>
          <p:nvPr>
            <p:ph type="dt" idx="1"/>
          </p:nvPr>
        </p:nvSpPr>
        <p:spPr>
          <a:xfrm>
            <a:off x="3815375" y="0"/>
            <a:ext cx="2918830" cy="493316"/>
          </a:xfrm>
          <a:prstGeom prst="rect">
            <a:avLst/>
          </a:prstGeom>
        </p:spPr>
        <p:txBody>
          <a:bodyPr vert="horz" lIns="92953" tIns="46477" rIns="92953" bIns="46477" rtlCol="0"/>
          <a:lstStyle>
            <a:lvl1pPr algn="r">
              <a:defRPr sz="1200"/>
            </a:lvl1pPr>
          </a:lstStyle>
          <a:p>
            <a:fld id="{7DFC2BAA-69D1-4DE0-8708-9C436A285A93}" type="datetimeFigureOut">
              <a:rPr lang="en-US" smtClean="0"/>
              <a:pPr/>
              <a:t>2/12/2014</a:t>
            </a:fld>
            <a:endParaRPr lang="en-US" dirty="0"/>
          </a:p>
        </p:txBody>
      </p:sp>
      <p:sp>
        <p:nvSpPr>
          <p:cNvPr id="4" name="Slide Image Placeholder 3"/>
          <p:cNvSpPr>
            <a:spLocks noGrp="1" noRot="1" noChangeAspect="1"/>
          </p:cNvSpPr>
          <p:nvPr>
            <p:ph type="sldImg" idx="2"/>
          </p:nvPr>
        </p:nvSpPr>
        <p:spPr>
          <a:xfrm>
            <a:off x="901700" y="738188"/>
            <a:ext cx="4932363" cy="3700462"/>
          </a:xfrm>
          <a:prstGeom prst="rect">
            <a:avLst/>
          </a:prstGeom>
          <a:noFill/>
          <a:ln w="12700">
            <a:solidFill>
              <a:prstClr val="black"/>
            </a:solidFill>
          </a:ln>
        </p:spPr>
        <p:txBody>
          <a:bodyPr vert="horz" lIns="92953" tIns="46477" rIns="92953" bIns="46477" rtlCol="0" anchor="ctr"/>
          <a:lstStyle/>
          <a:p>
            <a:endParaRPr lang="en-US" dirty="0"/>
          </a:p>
        </p:txBody>
      </p:sp>
      <p:sp>
        <p:nvSpPr>
          <p:cNvPr id="5" name="Notes Placeholder 4"/>
          <p:cNvSpPr>
            <a:spLocks noGrp="1"/>
          </p:cNvSpPr>
          <p:nvPr>
            <p:ph type="body" sz="quarter" idx="3"/>
          </p:nvPr>
        </p:nvSpPr>
        <p:spPr>
          <a:xfrm>
            <a:off x="673577" y="4686500"/>
            <a:ext cx="5388610" cy="4439841"/>
          </a:xfrm>
          <a:prstGeom prst="rect">
            <a:avLst/>
          </a:prstGeom>
        </p:spPr>
        <p:txBody>
          <a:bodyPr vert="horz" lIns="92953" tIns="46477" rIns="92953" bIns="4647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371286"/>
            <a:ext cx="2918830" cy="493316"/>
          </a:xfrm>
          <a:prstGeom prst="rect">
            <a:avLst/>
          </a:prstGeom>
        </p:spPr>
        <p:txBody>
          <a:bodyPr vert="horz" lIns="92953" tIns="46477" rIns="92953" bIns="4647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5" y="9371286"/>
            <a:ext cx="2918830" cy="493316"/>
          </a:xfrm>
          <a:prstGeom prst="rect">
            <a:avLst/>
          </a:prstGeom>
        </p:spPr>
        <p:txBody>
          <a:bodyPr vert="horz" lIns="92953" tIns="46477" rIns="92953" bIns="46477" rtlCol="0" anchor="b"/>
          <a:lstStyle>
            <a:lvl1pPr algn="r">
              <a:defRPr sz="1200"/>
            </a:lvl1pPr>
          </a:lstStyle>
          <a:p>
            <a:fld id="{4DCD127F-6430-491C-901C-BE6EC8D748C4}" type="slidenum">
              <a:rPr lang="en-US" smtClean="0"/>
              <a:pPr/>
              <a:t>‹#›</a:t>
            </a:fld>
            <a:endParaRPr lang="en-US" dirty="0"/>
          </a:p>
        </p:txBody>
      </p:sp>
    </p:spTree>
    <p:extLst>
      <p:ext uri="{BB962C8B-B14F-4D97-AF65-F5344CB8AC3E}">
        <p14:creationId xmlns:p14="http://schemas.microsoft.com/office/powerpoint/2010/main" val="1279491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DCD127F-6430-491C-901C-BE6EC8D748C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DCD127F-6430-491C-901C-BE6EC8D748C4}" type="slidenum">
              <a:rPr lang="en-US" smtClean="0">
                <a:solidFill>
                  <a:prstClr val="black"/>
                </a:solidFill>
              </a:rPr>
              <a:pPr/>
              <a:t>27</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userDrawn="1"/>
        </p:nvSpPr>
        <p:spPr>
          <a:xfrm>
            <a:off x="0" y="-1"/>
            <a:ext cx="9144000" cy="6856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Freeform 13"/>
          <p:cNvSpPr/>
          <p:nvPr userDrawn="1"/>
        </p:nvSpPr>
        <p:spPr>
          <a:xfrm>
            <a:off x="3169920" y="4571998"/>
            <a:ext cx="5974080" cy="1148082"/>
          </a:xfrm>
          <a:custGeom>
            <a:avLst/>
            <a:gdLst>
              <a:gd name="connsiteX0" fmla="*/ 9164320 w 9164320"/>
              <a:gd name="connsiteY0" fmla="*/ 2570480 h 2570480"/>
              <a:gd name="connsiteX1" fmla="*/ 9154160 w 9164320"/>
              <a:gd name="connsiteY1" fmla="*/ 396240 h 2570480"/>
              <a:gd name="connsiteX2" fmla="*/ 0 w 9164320"/>
              <a:gd name="connsiteY2" fmla="*/ 0 h 2570480"/>
              <a:gd name="connsiteX3" fmla="*/ 40640 w 9164320"/>
              <a:gd name="connsiteY3" fmla="*/ 1859280 h 2570480"/>
              <a:gd name="connsiteX4" fmla="*/ 9164320 w 9164320"/>
              <a:gd name="connsiteY4" fmla="*/ 2570480 h 2570480"/>
              <a:gd name="connsiteX0" fmla="*/ 9164320 w 9164320"/>
              <a:gd name="connsiteY0" fmla="*/ 2570480 h 2570480"/>
              <a:gd name="connsiteX1" fmla="*/ 9154160 w 9164320"/>
              <a:gd name="connsiteY1" fmla="*/ 396240 h 2570480"/>
              <a:gd name="connsiteX2" fmla="*/ 0 w 9164320"/>
              <a:gd name="connsiteY2" fmla="*/ 0 h 2570480"/>
              <a:gd name="connsiteX3" fmla="*/ 494454 w 9164320"/>
              <a:gd name="connsiteY3" fmla="*/ 1991360 h 2570480"/>
              <a:gd name="connsiteX4" fmla="*/ 9164320 w 9164320"/>
              <a:gd name="connsiteY4" fmla="*/ 2570480 h 2570480"/>
              <a:gd name="connsiteX0" fmla="*/ 8822266 w 8822266"/>
              <a:gd name="connsiteY0" fmla="*/ 2570480 h 2570480"/>
              <a:gd name="connsiteX1" fmla="*/ 8812106 w 8822266"/>
              <a:gd name="connsiteY1" fmla="*/ 396240 h 2570480"/>
              <a:gd name="connsiteX2" fmla="*/ 0 w 8822266"/>
              <a:gd name="connsiteY2" fmla="*/ 0 h 2570480"/>
              <a:gd name="connsiteX3" fmla="*/ 152400 w 8822266"/>
              <a:gd name="connsiteY3" fmla="*/ 1991360 h 2570480"/>
              <a:gd name="connsiteX4" fmla="*/ 8822266 w 8822266"/>
              <a:gd name="connsiteY4" fmla="*/ 2570480 h 2570480"/>
              <a:gd name="connsiteX0" fmla="*/ 8822266 w 8822266"/>
              <a:gd name="connsiteY0" fmla="*/ 2570480 h 2570480"/>
              <a:gd name="connsiteX1" fmla="*/ 8812106 w 8822266"/>
              <a:gd name="connsiteY1" fmla="*/ 396240 h 2570480"/>
              <a:gd name="connsiteX2" fmla="*/ 0 w 8822266"/>
              <a:gd name="connsiteY2" fmla="*/ 0 h 2570480"/>
              <a:gd name="connsiteX3" fmla="*/ 3058160 w 8822266"/>
              <a:gd name="connsiteY3" fmla="*/ 2194560 h 2570480"/>
              <a:gd name="connsiteX4" fmla="*/ 8822266 w 8822266"/>
              <a:gd name="connsiteY4" fmla="*/ 2570480 h 2570480"/>
              <a:gd name="connsiteX0" fmla="*/ 5953760 w 5953760"/>
              <a:gd name="connsiteY0" fmla="*/ 2174240 h 2174240"/>
              <a:gd name="connsiteX1" fmla="*/ 5943600 w 5953760"/>
              <a:gd name="connsiteY1" fmla="*/ 0 h 2174240"/>
              <a:gd name="connsiteX2" fmla="*/ 0 w 5953760"/>
              <a:gd name="connsiteY2" fmla="*/ 1391920 h 2174240"/>
              <a:gd name="connsiteX3" fmla="*/ 189654 w 5953760"/>
              <a:gd name="connsiteY3" fmla="*/ 1798320 h 2174240"/>
              <a:gd name="connsiteX4" fmla="*/ 5953760 w 5953760"/>
              <a:gd name="connsiteY4" fmla="*/ 2174240 h 2174240"/>
              <a:gd name="connsiteX0" fmla="*/ 5953760 w 5957147"/>
              <a:gd name="connsiteY0" fmla="*/ 1148082 h 1148082"/>
              <a:gd name="connsiteX1" fmla="*/ 5953760 w 5957147"/>
              <a:gd name="connsiteY1" fmla="*/ 0 h 1148082"/>
              <a:gd name="connsiteX2" fmla="*/ 0 w 5957147"/>
              <a:gd name="connsiteY2" fmla="*/ 365762 h 1148082"/>
              <a:gd name="connsiteX3" fmla="*/ 189654 w 5957147"/>
              <a:gd name="connsiteY3" fmla="*/ 772162 h 1148082"/>
              <a:gd name="connsiteX4" fmla="*/ 5953760 w 5957147"/>
              <a:gd name="connsiteY4" fmla="*/ 1148082 h 1148082"/>
              <a:gd name="connsiteX0" fmla="*/ 5953760 w 5957147"/>
              <a:gd name="connsiteY0" fmla="*/ 1148082 h 1148082"/>
              <a:gd name="connsiteX1" fmla="*/ 5953760 w 5957147"/>
              <a:gd name="connsiteY1" fmla="*/ 0 h 1148082"/>
              <a:gd name="connsiteX2" fmla="*/ 0 w 5957147"/>
              <a:gd name="connsiteY2" fmla="*/ 365762 h 1148082"/>
              <a:gd name="connsiteX3" fmla="*/ 124884 w 5957147"/>
              <a:gd name="connsiteY3" fmla="*/ 802642 h 1148082"/>
              <a:gd name="connsiteX4" fmla="*/ 5953760 w 5957147"/>
              <a:gd name="connsiteY4" fmla="*/ 1148082 h 1148082"/>
              <a:gd name="connsiteX0" fmla="*/ 5953760 w 5957147"/>
              <a:gd name="connsiteY0" fmla="*/ 1148082 h 1148082"/>
              <a:gd name="connsiteX1" fmla="*/ 5953760 w 5957147"/>
              <a:gd name="connsiteY1" fmla="*/ 0 h 1148082"/>
              <a:gd name="connsiteX2" fmla="*/ 0 w 5957147"/>
              <a:gd name="connsiteY2" fmla="*/ 365762 h 1148082"/>
              <a:gd name="connsiteX3" fmla="*/ 114724 w 5957147"/>
              <a:gd name="connsiteY3" fmla="*/ 810262 h 1148082"/>
              <a:gd name="connsiteX4" fmla="*/ 5953760 w 5957147"/>
              <a:gd name="connsiteY4" fmla="*/ 1148082 h 1148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7147" h="1148082">
                <a:moveTo>
                  <a:pt x="5953760" y="1148082"/>
                </a:moveTo>
                <a:cubicBezTo>
                  <a:pt x="5950373" y="423335"/>
                  <a:pt x="5957147" y="724747"/>
                  <a:pt x="5953760" y="0"/>
                </a:cubicBezTo>
                <a:lnTo>
                  <a:pt x="0" y="365762"/>
                </a:lnTo>
                <a:lnTo>
                  <a:pt x="114724" y="810262"/>
                </a:lnTo>
                <a:lnTo>
                  <a:pt x="5953760" y="1148082"/>
                </a:lnTo>
                <a:close/>
              </a:path>
            </a:pathLst>
          </a:cu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1794933"/>
            <a:ext cx="9160932" cy="2777065"/>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6" descr="image2.png"/>
          <p:cNvPicPr>
            <a:picLocks noChangeAspect="1"/>
          </p:cNvPicPr>
          <p:nvPr userDrawn="1"/>
        </p:nvPicPr>
        <p:blipFill>
          <a:blip r:embed="rId2"/>
          <a:stretch>
            <a:fillRect/>
          </a:stretch>
        </p:blipFill>
        <p:spPr bwMode="auto">
          <a:xfrm>
            <a:off x="6550984" y="706756"/>
            <a:ext cx="1296040" cy="662968"/>
          </a:xfrm>
          <a:prstGeom prst="rect">
            <a:avLst/>
          </a:prstGeom>
          <a:noFill/>
          <a:ln w="12700">
            <a:noFill/>
            <a:miter lim="0"/>
            <a:headEnd/>
            <a:tailEnd/>
          </a:ln>
        </p:spPr>
      </p:pic>
      <p:sp>
        <p:nvSpPr>
          <p:cNvPr id="12" name="Freeform 11"/>
          <p:cNvSpPr/>
          <p:nvPr userDrawn="1"/>
        </p:nvSpPr>
        <p:spPr>
          <a:xfrm flipH="1">
            <a:off x="-16934" y="2562926"/>
            <a:ext cx="9177866" cy="3152065"/>
          </a:xfrm>
          <a:custGeom>
            <a:avLst/>
            <a:gdLst>
              <a:gd name="connsiteX0" fmla="*/ 8466 w 9177866"/>
              <a:gd name="connsiteY0" fmla="*/ 0 h 3369733"/>
              <a:gd name="connsiteX1" fmla="*/ 9160933 w 9177866"/>
              <a:gd name="connsiteY1" fmla="*/ 0 h 3369733"/>
              <a:gd name="connsiteX2" fmla="*/ 9177866 w 9177866"/>
              <a:gd name="connsiteY2" fmla="*/ 3369733 h 3369733"/>
              <a:gd name="connsiteX3" fmla="*/ 0 w 9177866"/>
              <a:gd name="connsiteY3" fmla="*/ 2446867 h 3369733"/>
              <a:gd name="connsiteX4" fmla="*/ 8466 w 9177866"/>
              <a:gd name="connsiteY4" fmla="*/ 0 h 3369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866" h="3369733">
                <a:moveTo>
                  <a:pt x="8466" y="0"/>
                </a:moveTo>
                <a:lnTo>
                  <a:pt x="9160933" y="0"/>
                </a:lnTo>
                <a:cubicBezTo>
                  <a:pt x="9166577" y="1123244"/>
                  <a:pt x="9177866" y="3369733"/>
                  <a:pt x="9177866" y="3369733"/>
                </a:cubicBezTo>
                <a:lnTo>
                  <a:pt x="0" y="2446867"/>
                </a:lnTo>
                <a:lnTo>
                  <a:pt x="8466" y="0"/>
                </a:lnTo>
                <a:close/>
              </a:path>
            </a:pathLst>
          </a:custGeom>
          <a:solidFill>
            <a:schemeClr val="accent6"/>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 name="Title 1"/>
          <p:cNvSpPr>
            <a:spLocks noGrp="1"/>
          </p:cNvSpPr>
          <p:nvPr>
            <p:ph type="ctrTitle" hasCustomPrompt="1"/>
          </p:nvPr>
        </p:nvSpPr>
        <p:spPr>
          <a:xfrm>
            <a:off x="915988" y="2727518"/>
            <a:ext cx="7312024" cy="646331"/>
          </a:xfrm>
          <a:noFill/>
        </p:spPr>
        <p:txBody>
          <a:bodyPr wrap="square" rtlCol="0" anchor="b" anchorCtr="0">
            <a:spAutoFit/>
          </a:bodyPr>
          <a:lstStyle>
            <a:lvl1pPr marL="0" algn="l" defTabSz="457200" rtl="0" eaLnBrk="1" latinLnBrk="0" hangingPunct="1">
              <a:lnSpc>
                <a:spcPct val="114000"/>
              </a:lnSpc>
              <a:spcAft>
                <a:spcPts val="1200"/>
              </a:spcAft>
              <a:defRPr kumimoji="0" lang="en-US" sz="3600" b="0" i="0" u="none" strike="noStrike" kern="1200" cap="none" spc="0" normalizeH="0" baseline="0" noProof="0">
                <a:ln>
                  <a:noFill/>
                </a:ln>
                <a:solidFill>
                  <a:srgbClr val="FFFFFF"/>
                </a:solidFill>
                <a:effectLst/>
                <a:uLnTx/>
                <a:uFillTx/>
                <a:latin typeface="+mj-lt"/>
                <a:ea typeface="Arial" charset="0"/>
                <a:cs typeface="Arial" charset="0"/>
                <a:sym typeface="Arial" charset="0"/>
              </a:defRPr>
            </a:lvl1pPr>
          </a:lstStyle>
          <a:p>
            <a:pPr marL="0" marR="0" lvl="0" indent="0" algn="l" defTabSz="457200" rtl="0" eaLnBrk="1" fontAlgn="auto" latinLnBrk="0" hangingPunct="1">
              <a:lnSpc>
                <a:spcPct val="100000"/>
              </a:lnSpc>
              <a:spcBef>
                <a:spcPct val="0"/>
              </a:spcBef>
              <a:spcAft>
                <a:spcPts val="1200"/>
              </a:spcAft>
              <a:buClrTx/>
              <a:buSzTx/>
              <a:buFontTx/>
              <a:buNone/>
              <a:tabLst/>
              <a:defRPr/>
            </a:pPr>
            <a:r>
              <a:rPr lang="en-US" dirty="0" smtClean="0"/>
              <a:t>Presentation Title</a:t>
            </a:r>
            <a:endParaRPr lang="en-US" dirty="0"/>
          </a:p>
        </p:txBody>
      </p:sp>
      <p:sp>
        <p:nvSpPr>
          <p:cNvPr id="3" name="Subtitle 2"/>
          <p:cNvSpPr>
            <a:spLocks noGrp="1"/>
          </p:cNvSpPr>
          <p:nvPr>
            <p:ph type="subTitle" idx="1" hasCustomPrompt="1"/>
          </p:nvPr>
        </p:nvSpPr>
        <p:spPr>
          <a:xfrm>
            <a:off x="915988" y="3739335"/>
            <a:ext cx="7312024" cy="369332"/>
          </a:xfrm>
        </p:spPr>
        <p:txBody>
          <a:bodyPr>
            <a:spAutoFit/>
          </a:bodyPr>
          <a:lstStyle>
            <a:lvl1pPr marL="0" indent="0" algn="l" defTabSz="457200" rtl="0" eaLnBrk="1" latinLnBrk="0" hangingPunct="1">
              <a:spcAft>
                <a:spcPts val="600"/>
              </a:spcAft>
              <a:buNone/>
              <a:defRPr lang="en-US" sz="1800" kern="1200" baseline="0">
                <a:solidFill>
                  <a:srgbClr val="FFFFFF"/>
                </a:solidFill>
                <a:latin typeface="+mj-lt"/>
                <a:ea typeface="Arial" charset="0"/>
                <a:cs typeface="Arial" charset="0"/>
                <a:sym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 &amp; Presenter / Title</a:t>
            </a:r>
            <a:endParaRPr lang="en-US" dirty="0"/>
          </a:p>
        </p:txBody>
      </p:sp>
      <p:sp>
        <p:nvSpPr>
          <p:cNvPr id="13" name="Rectangle 45"/>
          <p:cNvSpPr>
            <a:spLocks noChangeArrowheads="1"/>
          </p:cNvSpPr>
          <p:nvPr userDrawn="1"/>
        </p:nvSpPr>
        <p:spPr bwMode="auto">
          <a:xfrm>
            <a:off x="4123931" y="6605415"/>
            <a:ext cx="896144" cy="175433"/>
          </a:xfrm>
          <a:prstGeom prst="rect">
            <a:avLst/>
          </a:prstGeom>
          <a:noFill/>
          <a:ln w="9525">
            <a:noFill/>
            <a:miter lim="800000"/>
            <a:headEnd/>
            <a:tailEnd/>
          </a:ln>
          <a:effectLst/>
        </p:spPr>
        <p:txBody>
          <a:bodyPr wrap="none" lIns="18288" tIns="18288" rIns="18288" bIns="18288"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smtClean="0">
                <a:ln>
                  <a:noFill/>
                </a:ln>
                <a:solidFill>
                  <a:schemeClr val="tx2"/>
                </a:solidFill>
                <a:effectLst/>
                <a:uLnTx/>
                <a:uFillTx/>
              </a:rPr>
              <a:t>CONFIDENTIAL</a:t>
            </a:r>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1"/>
          </p:nvPr>
        </p:nvSpPr>
        <p:spPr>
          <a:xfrm>
            <a:off x="320040" y="812310"/>
            <a:ext cx="8586533" cy="415498"/>
          </a:xfrm>
          <a:noFill/>
        </p:spPr>
        <p:txBody>
          <a:bodyPr wrap="square" rtlCol="0">
            <a:spAutoFit/>
          </a:bodyPr>
          <a:lstStyle>
            <a:lvl1pPr marL="0" algn="l" defTabSz="457200" rtl="0" eaLnBrk="1" latinLnBrk="0" hangingPunct="1">
              <a:buNone/>
              <a:defRPr lang="en-US" sz="2100" b="1" kern="1200" smtClean="0">
                <a:solidFill>
                  <a:schemeClr val="tx2"/>
                </a:solidFill>
                <a:latin typeface="Arial" charset="0"/>
                <a:ea typeface="Arial" charset="0"/>
                <a:cs typeface="Arial" charset="0"/>
                <a:sym typeface="Arial" charset="0"/>
              </a:defRPr>
            </a:lvl1pPr>
          </a:lstStyle>
          <a:p>
            <a:pPr lvl="0"/>
            <a:r>
              <a:rPr lang="en-US" dirty="0" smtClean="0"/>
              <a:t>Click to edit Master text styles</a:t>
            </a:r>
          </a:p>
        </p:txBody>
      </p:sp>
      <p:sp>
        <p:nvSpPr>
          <p:cNvPr id="10" name="Content Placeholder 9"/>
          <p:cNvSpPr>
            <a:spLocks noGrp="1"/>
          </p:cNvSpPr>
          <p:nvPr>
            <p:ph sz="quarter" idx="12"/>
          </p:nvPr>
        </p:nvSpPr>
        <p:spPr>
          <a:xfrm>
            <a:off x="320041" y="1328249"/>
            <a:ext cx="8497570" cy="49934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320041" y="896938"/>
            <a:ext cx="8497570" cy="5614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s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6"/>
          <p:cNvSpPr>
            <a:spLocks noGrp="1"/>
          </p:cNvSpPr>
          <p:nvPr>
            <p:ph sz="quarter" idx="11"/>
          </p:nvPr>
        </p:nvSpPr>
        <p:spPr>
          <a:xfrm>
            <a:off x="320040" y="812310"/>
            <a:ext cx="8586533" cy="415498"/>
          </a:xfrm>
          <a:noFill/>
        </p:spPr>
        <p:txBody>
          <a:bodyPr wrap="square" rtlCol="0">
            <a:spAutoFit/>
          </a:bodyPr>
          <a:lstStyle>
            <a:lvl1pPr marL="0" algn="l" defTabSz="457200" rtl="0" eaLnBrk="1" latinLnBrk="0" hangingPunct="1">
              <a:buNone/>
              <a:defRPr lang="en-US" sz="2100" b="1" kern="1200" smtClean="0">
                <a:solidFill>
                  <a:schemeClr val="tx2"/>
                </a:solidFill>
                <a:latin typeface="Arial" charset="0"/>
                <a:ea typeface="Arial" charset="0"/>
                <a:cs typeface="Arial" charset="0"/>
                <a:sym typeface="Arial" charset="0"/>
              </a:defRPr>
            </a:lvl1pPr>
          </a:lstStyle>
          <a:p>
            <a:pPr lvl="0"/>
            <a:r>
              <a:rPr lang="en-US" dirty="0"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title Blank">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320040" y="812310"/>
            <a:ext cx="8487410" cy="415498"/>
          </a:xfrm>
          <a:noFill/>
        </p:spPr>
        <p:txBody>
          <a:bodyPr vert="horz" wrap="square" lIns="91440" tIns="45720" rIns="91440" bIns="45720" rtlCol="0">
            <a:spAutoFit/>
          </a:bodyPr>
          <a:lstStyle>
            <a:lvl1pPr marL="0" algn="l" defTabSz="457200" rtl="0" eaLnBrk="1" latinLnBrk="0" hangingPunct="1">
              <a:buNone/>
              <a:defRPr lang="en-US" sz="2100" b="1" kern="1200" smtClean="0">
                <a:solidFill>
                  <a:schemeClr val="tx2"/>
                </a:solidFill>
                <a:latin typeface="Arial" charset="0"/>
                <a:ea typeface="Arial" charset="0"/>
                <a:cs typeface="Arial" charset="0"/>
                <a:sym typeface="Arial" charset="0"/>
              </a:defRPr>
            </a:lvl1pPr>
          </a:lstStyle>
          <a:p>
            <a:pPr marL="0" lvl="0" indent="-212725" algn="l" defTabSz="457200" rtl="0" eaLnBrk="1" latinLnBrk="0" hangingPunct="1">
              <a:lnSpc>
                <a:spcPct val="100000"/>
              </a:lnSpc>
              <a:spcBef>
                <a:spcPts val="1800"/>
              </a:spcBef>
              <a:buClr>
                <a:schemeClr val="accent6"/>
              </a:buClr>
              <a:buFont typeface="Wingdings" pitchFamily="2" charset="2"/>
              <a:buNone/>
            </a:pPr>
            <a:r>
              <a:rPr lang="en-US" smtClean="0"/>
              <a:t>Click to edit Master text styles</a:t>
            </a:r>
          </a:p>
        </p:txBody>
      </p:sp>
      <p:sp>
        <p:nvSpPr>
          <p:cNvPr id="4" name="Title 3"/>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13" name="Rectangle 12"/>
          <p:cNvSpPr/>
          <p:nvPr userDrawn="1"/>
        </p:nvSpPr>
        <p:spPr>
          <a:xfrm>
            <a:off x="0" y="-1"/>
            <a:ext cx="9144000" cy="6856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9" name="Rectangle 18"/>
          <p:cNvSpPr/>
          <p:nvPr userDrawn="1"/>
        </p:nvSpPr>
        <p:spPr>
          <a:xfrm>
            <a:off x="0" y="1794933"/>
            <a:ext cx="9142413" cy="10272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2" name="Rectangle 11"/>
          <p:cNvSpPr/>
          <p:nvPr userDrawn="1"/>
        </p:nvSpPr>
        <p:spPr>
          <a:xfrm>
            <a:off x="0" y="2966198"/>
            <a:ext cx="9144000" cy="3891802"/>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grpSp>
        <p:nvGrpSpPr>
          <p:cNvPr id="3" name="Group 55"/>
          <p:cNvGrpSpPr/>
          <p:nvPr userDrawn="1"/>
        </p:nvGrpSpPr>
        <p:grpSpPr>
          <a:xfrm>
            <a:off x="0" y="1897656"/>
            <a:ext cx="9144000" cy="2429933"/>
            <a:chOff x="0" y="1751231"/>
            <a:chExt cx="9144000" cy="2429933"/>
          </a:xfrm>
        </p:grpSpPr>
        <p:sp>
          <p:nvSpPr>
            <p:cNvPr id="15" name="Freeform 14"/>
            <p:cNvSpPr/>
            <p:nvPr/>
          </p:nvSpPr>
          <p:spPr>
            <a:xfrm>
              <a:off x="0" y="1751231"/>
              <a:ext cx="9144000" cy="2429933"/>
            </a:xfrm>
            <a:custGeom>
              <a:avLst/>
              <a:gdLst>
                <a:gd name="connsiteX0" fmla="*/ 9144000 w 9177867"/>
                <a:gd name="connsiteY0" fmla="*/ 8467 h 2429933"/>
                <a:gd name="connsiteX1" fmla="*/ 0 w 9177867"/>
                <a:gd name="connsiteY1" fmla="*/ 0 h 2429933"/>
                <a:gd name="connsiteX2" fmla="*/ 0 w 9177867"/>
                <a:gd name="connsiteY2" fmla="*/ 1515533 h 2429933"/>
                <a:gd name="connsiteX3" fmla="*/ 9177867 w 9177867"/>
                <a:gd name="connsiteY3" fmla="*/ 2429933 h 2429933"/>
                <a:gd name="connsiteX4" fmla="*/ 9144000 w 9177867"/>
                <a:gd name="connsiteY4" fmla="*/ 8467 h 2429933"/>
                <a:gd name="connsiteX0" fmla="*/ 9176274 w 9204496"/>
                <a:gd name="connsiteY0" fmla="*/ 0 h 2429933"/>
                <a:gd name="connsiteX1" fmla="*/ 0 w 9204496"/>
                <a:gd name="connsiteY1" fmla="*/ 0 h 2429933"/>
                <a:gd name="connsiteX2" fmla="*/ 0 w 9204496"/>
                <a:gd name="connsiteY2" fmla="*/ 1515533 h 2429933"/>
                <a:gd name="connsiteX3" fmla="*/ 9177867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2903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176274 w 9204496"/>
                <a:gd name="connsiteY4" fmla="*/ 0 h 2429933"/>
                <a:gd name="connsiteX0" fmla="*/ 9202899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202899 w 9204496"/>
                <a:gd name="connsiteY4" fmla="*/ 0 h 2429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4496" h="2429933">
                  <a:moveTo>
                    <a:pt x="9202899" y="0"/>
                  </a:moveTo>
                  <a:lnTo>
                    <a:pt x="0" y="0"/>
                  </a:lnTo>
                  <a:lnTo>
                    <a:pt x="0" y="1515533"/>
                  </a:lnTo>
                  <a:lnTo>
                    <a:pt x="9204496" y="2429933"/>
                  </a:lnTo>
                  <a:cubicBezTo>
                    <a:pt x="9203964" y="1619955"/>
                    <a:pt x="9203431" y="809978"/>
                    <a:pt x="9202899" y="0"/>
                  </a:cubicBezTo>
                  <a:close/>
                </a:path>
              </a:pathLst>
            </a:custGeom>
            <a:solidFill>
              <a:schemeClr val="tx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solidFill>
                  <a:prstClr val="black"/>
                </a:solidFill>
              </a:endParaRPr>
            </a:p>
          </p:txBody>
        </p:sp>
        <p:sp>
          <p:nvSpPr>
            <p:cNvPr id="16" name="Rectangle 15"/>
            <p:cNvSpPr/>
            <p:nvPr userDrawn="1"/>
          </p:nvSpPr>
          <p:spPr>
            <a:xfrm>
              <a:off x="0" y="1751231"/>
              <a:ext cx="9144000" cy="729502"/>
            </a:xfrm>
            <a:prstGeom prst="rect">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rgbClr val="FFFFFF"/>
                </a:solidFill>
              </a:endParaRPr>
            </a:p>
          </p:txBody>
        </p:sp>
      </p:grpSp>
      <p:sp>
        <p:nvSpPr>
          <p:cNvPr id="2" name="Title 1"/>
          <p:cNvSpPr>
            <a:spLocks noGrp="1"/>
          </p:cNvSpPr>
          <p:nvPr>
            <p:ph type="title" hasCustomPrompt="1"/>
          </p:nvPr>
        </p:nvSpPr>
        <p:spPr>
          <a:xfrm>
            <a:off x="874211" y="2339494"/>
            <a:ext cx="7772400" cy="590931"/>
          </a:xfrm>
          <a:noFill/>
        </p:spPr>
        <p:txBody>
          <a:bodyPr wrap="square" rtlCol="0" anchor="ctr">
            <a:spAutoFit/>
          </a:bodyPr>
          <a:lstStyle>
            <a:lvl1pPr marL="0" algn="l" defTabSz="457200" rtl="0" eaLnBrk="1" latinLnBrk="0" hangingPunct="1">
              <a:spcAft>
                <a:spcPts val="1200"/>
              </a:spcAft>
              <a:defRPr lang="en-US" sz="3600" b="0" kern="1200">
                <a:solidFill>
                  <a:srgbClr val="FFFFFF"/>
                </a:solidFill>
                <a:latin typeface="+mj-lt"/>
                <a:ea typeface="Arial" charset="0"/>
                <a:cs typeface="Arial" charset="0"/>
                <a:sym typeface="Arial" charset="0"/>
              </a:defRPr>
            </a:lvl1pPr>
          </a:lstStyle>
          <a:p>
            <a:r>
              <a:rPr lang="en-US" dirty="0" smtClean="0"/>
              <a:t>Section Title</a:t>
            </a:r>
            <a:endParaRPr lang="en-US" dirty="0"/>
          </a:p>
        </p:txBody>
      </p:sp>
      <p:pic>
        <p:nvPicPr>
          <p:cNvPr id="14" name="Picture 6" descr="image2.png"/>
          <p:cNvPicPr>
            <a:picLocks noChangeAspect="1"/>
          </p:cNvPicPr>
          <p:nvPr userDrawn="1"/>
        </p:nvPicPr>
        <p:blipFill>
          <a:blip r:embed="rId2"/>
          <a:stretch>
            <a:fillRect/>
          </a:stretch>
        </p:blipFill>
        <p:spPr bwMode="auto">
          <a:xfrm>
            <a:off x="6550984" y="706756"/>
            <a:ext cx="1296040" cy="662968"/>
          </a:xfrm>
          <a:prstGeom prst="rect">
            <a:avLst/>
          </a:prstGeom>
          <a:noFill/>
          <a:ln w="12700">
            <a:noFill/>
            <a:miter lim="0"/>
            <a:headEnd/>
            <a:tailEnd/>
          </a:ln>
        </p:spPr>
      </p:pic>
      <p:sp>
        <p:nvSpPr>
          <p:cNvPr id="10" name="Rectangle 45"/>
          <p:cNvSpPr>
            <a:spLocks noChangeArrowheads="1"/>
          </p:cNvSpPr>
          <p:nvPr userDrawn="1"/>
        </p:nvSpPr>
        <p:spPr bwMode="auto">
          <a:xfrm>
            <a:off x="4123931" y="6605415"/>
            <a:ext cx="896144" cy="175433"/>
          </a:xfrm>
          <a:prstGeom prst="rect">
            <a:avLst/>
          </a:prstGeom>
          <a:noFill/>
          <a:ln w="9525">
            <a:noFill/>
            <a:miter lim="800000"/>
            <a:headEnd/>
            <a:tailEnd/>
          </a:ln>
          <a:effectLst/>
        </p:spPr>
        <p:txBody>
          <a:bodyPr wrap="none" lIns="18288" tIns="18288" rIns="18288" bIns="18288"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smtClean="0">
                <a:ln>
                  <a:noFill/>
                </a:ln>
                <a:solidFill>
                  <a:schemeClr val="tx2"/>
                </a:solidFill>
                <a:effectLst/>
                <a:uLnTx/>
                <a:uFillTx/>
              </a:rPr>
              <a:t>CONFIDENTIAL</a:t>
            </a:r>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0040" y="1423621"/>
            <a:ext cx="4038600" cy="5074017"/>
          </a:xfrm>
        </p:spPr>
        <p:txBody>
          <a:bodyPr vert="horz" lIns="91440" tIns="45720" rIns="91440" bIns="45720" rtlCol="0">
            <a:normAutofit/>
          </a:bodyPr>
          <a:lstStyle>
            <a:lvl1pPr algn="l" defTabSz="457200" rtl="0" eaLnBrk="1" latinLnBrk="0" hangingPunct="1">
              <a:lnSpc>
                <a:spcPct val="95000"/>
              </a:lnSpc>
              <a:defRPr lang="en-US" sz="2000" kern="1200" smtClean="0">
                <a:solidFill>
                  <a:schemeClr val="tx1"/>
                </a:solidFill>
                <a:latin typeface="+mn-lt"/>
                <a:ea typeface="+mn-ea"/>
                <a:cs typeface="+mn-cs"/>
              </a:defRPr>
            </a:lvl1pPr>
            <a:lvl2pPr algn="l" defTabSz="457200" rtl="0" eaLnBrk="1" latinLnBrk="0" hangingPunct="1">
              <a:lnSpc>
                <a:spcPct val="95000"/>
              </a:lnSpc>
              <a:defRPr lang="en-US" sz="2000" kern="1200" smtClean="0">
                <a:solidFill>
                  <a:schemeClr val="tx1"/>
                </a:solidFill>
                <a:latin typeface="+mn-lt"/>
                <a:ea typeface="+mn-ea"/>
                <a:cs typeface="+mn-cs"/>
              </a:defRPr>
            </a:lvl2pPr>
            <a:lvl3pPr algn="l" defTabSz="457200" rtl="0" eaLnBrk="1" latinLnBrk="0" hangingPunct="1">
              <a:lnSpc>
                <a:spcPct val="95000"/>
              </a:lnSpc>
              <a:defRPr lang="en-US" sz="2000" kern="1200" smtClean="0">
                <a:solidFill>
                  <a:schemeClr val="tx1"/>
                </a:solidFill>
                <a:latin typeface="+mn-lt"/>
                <a:ea typeface="+mn-ea"/>
                <a:cs typeface="+mn-cs"/>
              </a:defRPr>
            </a:lvl3pPr>
            <a:lvl4pPr algn="l" defTabSz="457200" rtl="0" eaLnBrk="1" latinLnBrk="0" hangingPunct="1">
              <a:lnSpc>
                <a:spcPct val="95000"/>
              </a:lnSpc>
              <a:defRPr lang="en-US" sz="2000" kern="1200" smtClean="0">
                <a:solidFill>
                  <a:schemeClr val="tx1"/>
                </a:solidFill>
                <a:latin typeface="+mn-lt"/>
                <a:ea typeface="+mn-ea"/>
                <a:cs typeface="+mn-cs"/>
              </a:defRPr>
            </a:lvl4pPr>
            <a:lvl5pPr algn="l" defTabSz="457200" rtl="0" eaLnBrk="1" latinLnBrk="0" hangingPunct="1">
              <a:lnSpc>
                <a:spcPct val="95000"/>
              </a:lnSpc>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23621"/>
            <a:ext cx="4038600" cy="5074017"/>
          </a:xfrm>
        </p:spPr>
        <p:txBody>
          <a:bodyPr vert="horz" lIns="91440" tIns="45720" rIns="91440" bIns="45720" rtlCol="0">
            <a:normAutofit/>
          </a:bodyPr>
          <a:lstStyle>
            <a:lvl1pPr algn="l" defTabSz="457200" rtl="0" eaLnBrk="1" latinLnBrk="0" hangingPunct="1">
              <a:lnSpc>
                <a:spcPct val="95000"/>
              </a:lnSpc>
              <a:defRPr lang="en-US" sz="2000" kern="1200" smtClean="0">
                <a:solidFill>
                  <a:schemeClr val="tx1"/>
                </a:solidFill>
                <a:latin typeface="+mn-lt"/>
                <a:ea typeface="+mn-ea"/>
                <a:cs typeface="+mn-cs"/>
              </a:defRPr>
            </a:lvl1pPr>
            <a:lvl2pPr algn="l" defTabSz="457200" rtl="0" eaLnBrk="1" latinLnBrk="0" hangingPunct="1">
              <a:lnSpc>
                <a:spcPct val="95000"/>
              </a:lnSpc>
              <a:defRPr lang="en-US" sz="2000" kern="1200" smtClean="0">
                <a:solidFill>
                  <a:schemeClr val="tx1"/>
                </a:solidFill>
                <a:latin typeface="+mn-lt"/>
                <a:ea typeface="+mn-ea"/>
                <a:cs typeface="+mn-cs"/>
              </a:defRPr>
            </a:lvl2pPr>
            <a:lvl3pPr algn="l" defTabSz="457200" rtl="0" eaLnBrk="1" latinLnBrk="0" hangingPunct="1">
              <a:lnSpc>
                <a:spcPct val="95000"/>
              </a:lnSpc>
              <a:defRPr lang="en-US" sz="2000" kern="1200" smtClean="0">
                <a:solidFill>
                  <a:schemeClr val="tx1"/>
                </a:solidFill>
                <a:latin typeface="+mn-lt"/>
                <a:ea typeface="+mn-ea"/>
                <a:cs typeface="+mn-cs"/>
              </a:defRPr>
            </a:lvl3pPr>
            <a:lvl4pPr algn="l" defTabSz="457200" rtl="0" eaLnBrk="1" latinLnBrk="0" hangingPunct="1">
              <a:lnSpc>
                <a:spcPct val="95000"/>
              </a:lnSpc>
              <a:defRPr lang="en-US" sz="2000" kern="1200" smtClean="0">
                <a:solidFill>
                  <a:schemeClr val="tx1"/>
                </a:solidFill>
                <a:latin typeface="+mn-lt"/>
                <a:ea typeface="+mn-ea"/>
                <a:cs typeface="+mn-cs"/>
              </a:defRPr>
            </a:lvl4pPr>
            <a:lvl5pPr algn="l" defTabSz="457200" rtl="0" eaLnBrk="1" latinLnBrk="0" hangingPunct="1">
              <a:lnSpc>
                <a:spcPct val="95000"/>
              </a:lnSpc>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6"/>
          <p:cNvSpPr>
            <a:spLocks noGrp="1"/>
          </p:cNvSpPr>
          <p:nvPr>
            <p:ph sz="quarter" idx="11"/>
          </p:nvPr>
        </p:nvSpPr>
        <p:spPr>
          <a:xfrm>
            <a:off x="320040" y="812310"/>
            <a:ext cx="8586533" cy="415498"/>
          </a:xfrm>
          <a:noFill/>
        </p:spPr>
        <p:txBody>
          <a:bodyPr wrap="square" rtlCol="0">
            <a:spAutoFit/>
          </a:bodyPr>
          <a:lstStyle>
            <a:lvl1pPr marL="0" algn="l" defTabSz="457200" rtl="0" eaLnBrk="1" latinLnBrk="0" hangingPunct="1">
              <a:buNone/>
              <a:defRPr lang="en-US" sz="2100" b="1" kern="1200" smtClean="0">
                <a:solidFill>
                  <a:schemeClr val="tx2"/>
                </a:solidFill>
                <a:latin typeface="Arial" charset="0"/>
                <a:ea typeface="Arial" charset="0"/>
                <a:cs typeface="Arial" charset="0"/>
                <a:sym typeface="Arial" charset="0"/>
              </a:defRPr>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able Placeholder 3"/>
          <p:cNvSpPr>
            <a:spLocks noGrp="1"/>
          </p:cNvSpPr>
          <p:nvPr>
            <p:ph type="tbl" sz="quarter" idx="10"/>
          </p:nvPr>
        </p:nvSpPr>
        <p:spPr>
          <a:xfrm>
            <a:off x="503238" y="1397318"/>
            <a:ext cx="8137525" cy="4641850"/>
          </a:xfrm>
        </p:spPr>
        <p:txBody>
          <a:bodyPr/>
          <a:lstStyle/>
          <a:p>
            <a:endParaRPr lang="en-US" dirty="0"/>
          </a:p>
        </p:txBody>
      </p:sp>
      <p:sp>
        <p:nvSpPr>
          <p:cNvPr id="5" name="Content Placeholder 6"/>
          <p:cNvSpPr>
            <a:spLocks noGrp="1"/>
          </p:cNvSpPr>
          <p:nvPr>
            <p:ph sz="quarter" idx="11"/>
          </p:nvPr>
        </p:nvSpPr>
        <p:spPr>
          <a:xfrm>
            <a:off x="320040" y="812310"/>
            <a:ext cx="8586533" cy="415498"/>
          </a:xfrm>
          <a:noFill/>
        </p:spPr>
        <p:txBody>
          <a:bodyPr vert="horz" wrap="square" lIns="91440" tIns="45720" rIns="91440" bIns="45720" rtlCol="0">
            <a:spAutoFit/>
          </a:bodyPr>
          <a:lstStyle>
            <a:lvl1pPr marL="0" algn="l" defTabSz="457200" rtl="0" eaLnBrk="1" latinLnBrk="0" hangingPunct="1">
              <a:buNone/>
              <a:defRPr lang="en-US" sz="2100" b="1" kern="1200" smtClean="0">
                <a:solidFill>
                  <a:schemeClr val="tx2"/>
                </a:solidFill>
                <a:latin typeface="Arial" charset="0"/>
                <a:ea typeface="Arial" charset="0"/>
                <a:cs typeface="Arial" charset="0"/>
                <a:sym typeface="Arial" charset="0"/>
              </a:defRPr>
            </a:lvl1pPr>
          </a:lstStyle>
          <a:p>
            <a:pPr marL="0" lvl="0" indent="-212725" algn="l" defTabSz="457200" rtl="0" eaLnBrk="1" latinLnBrk="0" hangingPunct="1">
              <a:lnSpc>
                <a:spcPct val="100000"/>
              </a:lnSpc>
              <a:spcBef>
                <a:spcPts val="1800"/>
              </a:spcBef>
              <a:buClr>
                <a:schemeClr val="accent6"/>
              </a:buClr>
              <a:buFont typeface="Wingdings" pitchFamily="2" charset="2"/>
              <a:buNone/>
            </a:pPr>
            <a:r>
              <a:rPr lang="en-US" smtClean="0"/>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Chart Placeholder 5"/>
          <p:cNvSpPr>
            <a:spLocks noGrp="1"/>
          </p:cNvSpPr>
          <p:nvPr>
            <p:ph type="chart" sz="quarter" idx="11"/>
          </p:nvPr>
        </p:nvSpPr>
        <p:spPr>
          <a:xfrm>
            <a:off x="509588" y="1398270"/>
            <a:ext cx="8159750" cy="4665663"/>
          </a:xfrm>
        </p:spPr>
        <p:txBody>
          <a:bodyPr/>
          <a:lstStyle/>
          <a:p>
            <a:endParaRPr lang="en-US" dirty="0"/>
          </a:p>
        </p:txBody>
      </p:sp>
      <p:sp>
        <p:nvSpPr>
          <p:cNvPr id="4" name="Content Placeholder 6"/>
          <p:cNvSpPr>
            <a:spLocks noGrp="1"/>
          </p:cNvSpPr>
          <p:nvPr>
            <p:ph sz="quarter" idx="12"/>
          </p:nvPr>
        </p:nvSpPr>
        <p:spPr>
          <a:xfrm>
            <a:off x="320040" y="812310"/>
            <a:ext cx="8586533" cy="415498"/>
          </a:xfrm>
          <a:noFill/>
        </p:spPr>
        <p:txBody>
          <a:bodyPr vert="horz" wrap="square" lIns="91440" tIns="45720" rIns="91440" bIns="45720" rtlCol="0">
            <a:spAutoFit/>
          </a:bodyPr>
          <a:lstStyle>
            <a:lvl1pPr marL="0" algn="l" defTabSz="457200" rtl="0" eaLnBrk="1" latinLnBrk="0" hangingPunct="1">
              <a:buNone/>
              <a:defRPr lang="en-US" sz="2100" b="1" kern="1200" smtClean="0">
                <a:solidFill>
                  <a:schemeClr val="tx2"/>
                </a:solidFill>
                <a:latin typeface="Arial" charset="0"/>
                <a:ea typeface="Arial" charset="0"/>
                <a:cs typeface="Arial" charset="0"/>
                <a:sym typeface="Arial" charset="0"/>
              </a:defRPr>
            </a:lvl1pPr>
          </a:lstStyle>
          <a:p>
            <a:pPr marL="0" lvl="0" indent="-212725" algn="l" defTabSz="457200" rtl="0" eaLnBrk="1" latinLnBrk="0" hangingPunct="1">
              <a:lnSpc>
                <a:spcPct val="100000"/>
              </a:lnSpc>
              <a:spcBef>
                <a:spcPts val="1800"/>
              </a:spcBef>
              <a:buClr>
                <a:schemeClr val="accent6"/>
              </a:buClr>
              <a:buFont typeface="Wingdings" pitchFamily="2" charset="2"/>
              <a:buNone/>
            </a:pPr>
            <a:r>
              <a:rPr lang="en-US" smtClean="0"/>
              <a:t>Click to edit Master text styles</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 TITLE BAR">
    <p:spTree>
      <p:nvGrpSpPr>
        <p:cNvPr id="1" name=""/>
        <p:cNvGrpSpPr/>
        <p:nvPr/>
      </p:nvGrpSpPr>
      <p:grpSpPr>
        <a:xfrm>
          <a:off x="0" y="0"/>
          <a:ext cx="0" cy="0"/>
          <a:chOff x="0" y="0"/>
          <a:chExt cx="0" cy="0"/>
        </a:xfrm>
      </p:grpSpPr>
      <p:sp>
        <p:nvSpPr>
          <p:cNvPr id="4" name="Rectangle 3"/>
          <p:cNvSpPr/>
          <p:nvPr userDrawn="1"/>
        </p:nvSpPr>
        <p:spPr bwMode="white">
          <a:xfrm>
            <a:off x="0" y="0"/>
            <a:ext cx="9142413" cy="110960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
        <p:nvSpPr>
          <p:cNvPr id="3" name="Rectangle 2"/>
          <p:cNvSpPr/>
          <p:nvPr userDrawn="1"/>
        </p:nvSpPr>
        <p:spPr>
          <a:xfrm>
            <a:off x="0" y="-1"/>
            <a:ext cx="9144000" cy="6856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ectangle 45"/>
          <p:cNvSpPr>
            <a:spLocks noChangeArrowheads="1"/>
          </p:cNvSpPr>
          <p:nvPr userDrawn="1"/>
        </p:nvSpPr>
        <p:spPr bwMode="auto">
          <a:xfrm>
            <a:off x="4123931" y="6605415"/>
            <a:ext cx="896144" cy="175433"/>
          </a:xfrm>
          <a:prstGeom prst="rect">
            <a:avLst/>
          </a:prstGeom>
          <a:noFill/>
          <a:ln w="9525">
            <a:noFill/>
            <a:miter lim="800000"/>
            <a:headEnd/>
            <a:tailEnd/>
          </a:ln>
          <a:effectLst/>
        </p:spPr>
        <p:txBody>
          <a:bodyPr wrap="none" lIns="18288" tIns="18288" rIns="18288" bIns="18288"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smtClean="0">
                <a:ln>
                  <a:noFill/>
                </a:ln>
                <a:solidFill>
                  <a:schemeClr val="tx2"/>
                </a:solidFill>
                <a:effectLst/>
                <a:uLnTx/>
                <a:uFillTx/>
              </a:rPr>
              <a:t>CONFIDENTIAL</a:t>
            </a:r>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8" name="Rectangle 7"/>
          <p:cNvSpPr/>
          <p:nvPr userDrawn="1"/>
        </p:nvSpPr>
        <p:spPr>
          <a:xfrm flipH="1">
            <a:off x="-4" y="-1"/>
            <a:ext cx="9142413" cy="6858001"/>
          </a:xfrm>
          <a:prstGeom prst="rect">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rgbClr val="FFFFFF"/>
              </a:solidFill>
            </a:endParaRPr>
          </a:p>
        </p:txBody>
      </p:sp>
      <p:grpSp>
        <p:nvGrpSpPr>
          <p:cNvPr id="2" name="Group 24"/>
          <p:cNvGrpSpPr/>
          <p:nvPr userDrawn="1"/>
        </p:nvGrpSpPr>
        <p:grpSpPr>
          <a:xfrm flipH="1">
            <a:off x="-1" y="3651967"/>
            <a:ext cx="9142413" cy="1584299"/>
            <a:chOff x="0" y="1751231"/>
            <a:chExt cx="9178661" cy="2429933"/>
          </a:xfrm>
          <a:solidFill>
            <a:srgbClr val="E5E7E8"/>
          </a:solidFill>
        </p:grpSpPr>
        <p:sp>
          <p:nvSpPr>
            <p:cNvPr id="12" name="Freeform 11"/>
            <p:cNvSpPr/>
            <p:nvPr/>
          </p:nvSpPr>
          <p:spPr>
            <a:xfrm>
              <a:off x="794" y="1751231"/>
              <a:ext cx="9177867" cy="2429933"/>
            </a:xfrm>
            <a:custGeom>
              <a:avLst/>
              <a:gdLst>
                <a:gd name="connsiteX0" fmla="*/ 9144000 w 9177867"/>
                <a:gd name="connsiteY0" fmla="*/ 8467 h 2429933"/>
                <a:gd name="connsiteX1" fmla="*/ 0 w 9177867"/>
                <a:gd name="connsiteY1" fmla="*/ 0 h 2429933"/>
                <a:gd name="connsiteX2" fmla="*/ 0 w 9177867"/>
                <a:gd name="connsiteY2" fmla="*/ 1515533 h 2429933"/>
                <a:gd name="connsiteX3" fmla="*/ 9177867 w 9177867"/>
                <a:gd name="connsiteY3" fmla="*/ 2429933 h 2429933"/>
                <a:gd name="connsiteX4" fmla="*/ 9144000 w 9177867"/>
                <a:gd name="connsiteY4" fmla="*/ 8467 h 2429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867" h="2429933">
                  <a:moveTo>
                    <a:pt x="9144000" y="8467"/>
                  </a:moveTo>
                  <a:lnTo>
                    <a:pt x="0" y="0"/>
                  </a:lnTo>
                  <a:lnTo>
                    <a:pt x="0" y="1515533"/>
                  </a:lnTo>
                  <a:lnTo>
                    <a:pt x="9177867" y="2429933"/>
                  </a:lnTo>
                  <a:cubicBezTo>
                    <a:pt x="9175045" y="1617133"/>
                    <a:pt x="9172222" y="804333"/>
                    <a:pt x="9144000" y="8467"/>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solidFill>
                  <a:prstClr val="black"/>
                </a:solidFill>
              </a:endParaRPr>
            </a:p>
          </p:txBody>
        </p:sp>
        <p:sp>
          <p:nvSpPr>
            <p:cNvPr id="13" name="Rectangle 12"/>
            <p:cNvSpPr/>
            <p:nvPr/>
          </p:nvSpPr>
          <p:spPr>
            <a:xfrm>
              <a:off x="0" y="1751231"/>
              <a:ext cx="9178661" cy="729502"/>
            </a:xfrm>
            <a:prstGeom prst="rect">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rgbClr val="FFFFFF"/>
                </a:solidFill>
              </a:endParaRPr>
            </a:p>
          </p:txBody>
        </p:sp>
      </p:grpSp>
      <p:sp>
        <p:nvSpPr>
          <p:cNvPr id="15" name="TextBox 14"/>
          <p:cNvSpPr txBox="1"/>
          <p:nvPr userDrawn="1"/>
        </p:nvSpPr>
        <p:spPr>
          <a:xfrm>
            <a:off x="-1" y="4015691"/>
            <a:ext cx="9178661" cy="369332"/>
          </a:xfrm>
          <a:prstGeom prst="rect">
            <a:avLst/>
          </a:prstGeom>
          <a:noFill/>
        </p:spPr>
        <p:txBody>
          <a:bodyPr wrap="square" rtlCol="0" anchor="ctr">
            <a:spAutoFit/>
          </a:bodyPr>
          <a:lstStyle/>
          <a:p>
            <a:pPr algn="ctr"/>
            <a:r>
              <a:rPr lang="en-US" b="1" dirty="0" smtClean="0">
                <a:solidFill>
                  <a:srgbClr val="5E6A71"/>
                </a:solidFill>
                <a:ea typeface="Arial" charset="0"/>
                <a:cs typeface="Arial" charset="0"/>
                <a:sym typeface="Arial" charset="0"/>
              </a:rPr>
              <a:t>www.spansion.com</a:t>
            </a:r>
            <a:endParaRPr lang="en-US" dirty="0" smtClean="0">
              <a:solidFill>
                <a:srgbClr val="5E6A71"/>
              </a:solidFill>
            </a:endParaRPr>
          </a:p>
        </p:txBody>
      </p:sp>
      <p:sp>
        <p:nvSpPr>
          <p:cNvPr id="16" name="Rectangle 6"/>
          <p:cNvSpPr txBox="1">
            <a:spLocks noChangeArrowheads="1"/>
          </p:cNvSpPr>
          <p:nvPr userDrawn="1"/>
        </p:nvSpPr>
        <p:spPr>
          <a:xfrm>
            <a:off x="1277697" y="5421286"/>
            <a:ext cx="6519333" cy="1073371"/>
          </a:xfrm>
          <a:prstGeom prst="rect">
            <a:avLst/>
          </a:prstGeom>
          <a:noFill/>
          <a:ln/>
        </p:spPr>
        <p:txBody>
          <a:bodyPr vert="horz" wrap="square" lIns="91440" tIns="45720" rIns="91440" bIns="45720" rtlCol="0">
            <a:spAutoFit/>
          </a:bodyPr>
          <a:lstStyle/>
          <a:p>
            <a:pPr marL="212725" indent="-212725">
              <a:lnSpc>
                <a:spcPct val="110000"/>
              </a:lnSpc>
              <a:spcBef>
                <a:spcPct val="50000"/>
              </a:spcBef>
              <a:buClr>
                <a:prstClr val="black"/>
              </a:buClr>
              <a:buFontTx/>
              <a:buChar char=" "/>
              <a:defRPr/>
            </a:pPr>
            <a:r>
              <a:rPr lang="en-US" sz="900" dirty="0" smtClean="0">
                <a:solidFill>
                  <a:srgbClr val="A5ACAF">
                    <a:lumMod val="75000"/>
                  </a:srgbClr>
                </a:solidFill>
              </a:rPr>
              <a:t>Spansion</a:t>
            </a:r>
            <a:r>
              <a:rPr lang="en-US" sz="900" baseline="30000" dirty="0" smtClean="0">
                <a:solidFill>
                  <a:srgbClr val="A5ACAF">
                    <a:lumMod val="75000"/>
                  </a:srgbClr>
                </a:solidFill>
              </a:rPr>
              <a:t>®</a:t>
            </a:r>
            <a:r>
              <a:rPr lang="en-US" sz="900" dirty="0" smtClean="0">
                <a:solidFill>
                  <a:srgbClr val="A5ACAF">
                    <a:lumMod val="75000"/>
                  </a:srgbClr>
                </a:solidFill>
              </a:rPr>
              <a:t>, the Spansion logo, MirrorBit</a:t>
            </a:r>
            <a:r>
              <a:rPr lang="en-US" sz="900" baseline="30000" dirty="0" smtClean="0">
                <a:solidFill>
                  <a:srgbClr val="A5ACAF">
                    <a:lumMod val="75000"/>
                  </a:srgbClr>
                </a:solidFill>
              </a:rPr>
              <a:t>®</a:t>
            </a:r>
            <a:r>
              <a:rPr lang="en-US" sz="900" dirty="0" smtClean="0">
                <a:solidFill>
                  <a:srgbClr val="A5ACAF">
                    <a:lumMod val="75000"/>
                  </a:srgbClr>
                </a:solidFill>
              </a:rPr>
              <a:t>, MirrorBit</a:t>
            </a:r>
            <a:r>
              <a:rPr lang="en-US" sz="900" baseline="30000" dirty="0" smtClean="0">
                <a:solidFill>
                  <a:srgbClr val="A5ACAF">
                    <a:lumMod val="75000"/>
                  </a:srgbClr>
                </a:solidFill>
              </a:rPr>
              <a:t>®</a:t>
            </a:r>
            <a:r>
              <a:rPr lang="en-US" sz="900" dirty="0" smtClean="0">
                <a:solidFill>
                  <a:srgbClr val="A5ACAF">
                    <a:lumMod val="75000"/>
                  </a:srgbClr>
                </a:solidFill>
              </a:rPr>
              <a:t> Eclipse™ and combinations thereof are trademarks and registered trademarks of Spansion LLC in the United States and other countries. Other names used are for informational purposes only and may be trademarks of their respective owners.</a:t>
            </a:r>
          </a:p>
          <a:p>
            <a:pPr marL="212725" indent="-212725">
              <a:lnSpc>
                <a:spcPct val="110000"/>
              </a:lnSpc>
              <a:spcBef>
                <a:spcPct val="50000"/>
              </a:spcBef>
              <a:buClr>
                <a:prstClr val="black"/>
              </a:buClr>
              <a:buFontTx/>
              <a:buChar char=" "/>
              <a:defRPr/>
            </a:pPr>
            <a:r>
              <a:rPr lang="en-US" sz="900" dirty="0" smtClean="0">
                <a:solidFill>
                  <a:srgbClr val="A5ACAF">
                    <a:lumMod val="75000"/>
                  </a:srgbClr>
                </a:solidFill>
              </a:rPr>
              <a:t>This document is for informational purposes only and subject to change without notice. Spansion does not represent that it is complete, accurate or up-to-date; it is provided “AS IS.” To the maximum extent permitted by law, Spansion disclaims any liability for loss or damages arising from use of or reliance on this document.</a:t>
            </a:r>
            <a:endParaRPr lang="en-US" sz="900" dirty="0">
              <a:solidFill>
                <a:srgbClr val="A5ACAF">
                  <a:lumMod val="75000"/>
                </a:srgbClr>
              </a:solidFill>
            </a:endParaRPr>
          </a:p>
        </p:txBody>
      </p:sp>
      <p:pic>
        <p:nvPicPr>
          <p:cNvPr id="9" name="Picture 4" descr="SpansionLOGO"/>
          <p:cNvPicPr>
            <a:picLocks noChangeAspect="1" noChangeArrowheads="1"/>
          </p:cNvPicPr>
          <p:nvPr userDrawn="1"/>
        </p:nvPicPr>
        <p:blipFill>
          <a:blip r:embed="rId2" cstate="print"/>
          <a:stretch>
            <a:fillRect/>
          </a:stretch>
        </p:blipFill>
        <p:spPr bwMode="auto">
          <a:xfrm>
            <a:off x="3197475" y="1574800"/>
            <a:ext cx="2761488" cy="1412596"/>
          </a:xfrm>
          <a:prstGeom prst="rect">
            <a:avLst/>
          </a:prstGeom>
          <a:noFill/>
        </p:spPr>
      </p:pic>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3808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Content Placeholder 4" descr="Title Bar Chips Artwork.jpg"/>
          <p:cNvPicPr>
            <a:picLocks noChangeAspect="1"/>
          </p:cNvPicPr>
          <p:nvPr userDrawn="1"/>
        </p:nvPicPr>
        <p:blipFill>
          <a:blip r:embed="rId16"/>
          <a:stretch>
            <a:fillRect/>
          </a:stretch>
        </p:blipFill>
        <p:spPr bwMode="gray">
          <a:xfrm>
            <a:off x="9" y="0"/>
            <a:ext cx="9143982" cy="768137"/>
          </a:xfrm>
          <a:prstGeom prst="rect">
            <a:avLst/>
          </a:prstGeom>
        </p:spPr>
      </p:pic>
      <p:pic>
        <p:nvPicPr>
          <p:cNvPr id="12" name="Picture 11" descr="logo.jpg"/>
          <p:cNvPicPr>
            <a:picLocks noChangeAspect="1"/>
          </p:cNvPicPr>
          <p:nvPr userDrawn="1"/>
        </p:nvPicPr>
        <p:blipFill>
          <a:blip r:embed="rId17" cstate="print"/>
          <a:srcRect b="5741"/>
          <a:stretch>
            <a:fillRect/>
          </a:stretch>
        </p:blipFill>
        <p:spPr bwMode="gray">
          <a:xfrm>
            <a:off x="5102352" y="5847472"/>
            <a:ext cx="4041648" cy="1010528"/>
          </a:xfrm>
          <a:prstGeom prst="rect">
            <a:avLst/>
          </a:prstGeom>
        </p:spPr>
      </p:pic>
      <p:sp>
        <p:nvSpPr>
          <p:cNvPr id="3" name="Text Placeholder 2"/>
          <p:cNvSpPr>
            <a:spLocks noGrp="1"/>
          </p:cNvSpPr>
          <p:nvPr>
            <p:ph type="body" idx="1"/>
          </p:nvPr>
        </p:nvSpPr>
        <p:spPr bwMode="gray">
          <a:xfrm>
            <a:off x="320040" y="896938"/>
            <a:ext cx="8496726" cy="561498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0" name="TextBox 9"/>
          <p:cNvSpPr txBox="1"/>
          <p:nvPr userDrawn="1"/>
        </p:nvSpPr>
        <p:spPr bwMode="gray">
          <a:xfrm>
            <a:off x="63500" y="6545580"/>
            <a:ext cx="372218" cy="276999"/>
          </a:xfrm>
          <a:prstGeom prst="rect">
            <a:avLst/>
          </a:prstGeom>
          <a:noFill/>
        </p:spPr>
        <p:txBody>
          <a:bodyPr wrap="none" rtlCol="0">
            <a:spAutoFit/>
          </a:bodyPr>
          <a:lstStyle/>
          <a:p>
            <a:pPr algn="l"/>
            <a:fld id="{141113A1-E3F1-F34E-BDE6-573B182D09C7}" type="slidenum">
              <a:rPr kumimoji="0" lang="en-US" sz="1200" b="1" i="0" u="none" strike="noStrike" kern="1200" cap="none" spc="0" normalizeH="0" baseline="0" noProof="0" smtClean="0">
                <a:ln>
                  <a:noFill/>
                </a:ln>
                <a:solidFill>
                  <a:schemeClr val="bg1">
                    <a:lumMod val="65000"/>
                  </a:schemeClr>
                </a:solidFill>
                <a:effectLst/>
                <a:uLnTx/>
                <a:uFillTx/>
                <a:latin typeface="+mn-lt"/>
                <a:ea typeface="+mn-ea"/>
                <a:cs typeface="+mn-cs"/>
              </a:rPr>
              <a:pPr algn="l"/>
              <a:t>‹#›</a:t>
            </a:fld>
            <a:endParaRPr lang="en-US" dirty="0">
              <a:solidFill>
                <a:schemeClr val="bg1">
                  <a:lumMod val="65000"/>
                </a:schemeClr>
              </a:solidFill>
            </a:endParaRPr>
          </a:p>
        </p:txBody>
      </p:sp>
      <p:sp>
        <p:nvSpPr>
          <p:cNvPr id="14" name="Rectangle 45"/>
          <p:cNvSpPr>
            <a:spLocks noChangeArrowheads="1"/>
          </p:cNvSpPr>
          <p:nvPr userDrawn="1"/>
        </p:nvSpPr>
        <p:spPr bwMode="gray">
          <a:xfrm>
            <a:off x="681038" y="6606685"/>
            <a:ext cx="1173463" cy="175433"/>
          </a:xfrm>
          <a:prstGeom prst="rect">
            <a:avLst/>
          </a:prstGeom>
          <a:noFill/>
          <a:ln w="9525">
            <a:noFill/>
            <a:miter lim="800000"/>
            <a:headEnd/>
            <a:tailEnd/>
          </a:ln>
          <a:effectLst/>
        </p:spPr>
        <p:txBody>
          <a:bodyPr wrap="none" lIns="18288" tIns="18288" rIns="18288" bIns="18288" anchor="b">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schemeClr val="bg1">
                    <a:lumMod val="65000"/>
                  </a:schemeClr>
                </a:solidFill>
                <a:effectLst/>
                <a:uLnTx/>
                <a:uFillTx/>
              </a:rPr>
              <a:t>© 2014 Spansion Inc. </a:t>
            </a:r>
          </a:p>
        </p:txBody>
      </p:sp>
      <p:sp>
        <p:nvSpPr>
          <p:cNvPr id="2" name="Title Placeholder 1"/>
          <p:cNvSpPr>
            <a:spLocks noGrp="1"/>
          </p:cNvSpPr>
          <p:nvPr>
            <p:ph type="title"/>
          </p:nvPr>
        </p:nvSpPr>
        <p:spPr bwMode="gray">
          <a:xfrm>
            <a:off x="320040" y="170629"/>
            <a:ext cx="8601710" cy="397032"/>
          </a:xfrm>
          <a:prstGeom prst="rect">
            <a:avLst/>
          </a:prstGeom>
          <a:noFill/>
        </p:spPr>
        <p:txBody>
          <a:bodyPr wrap="square" rtlCol="0" anchor="ctr">
            <a:spAutoFit/>
          </a:bodyPr>
          <a:lstStyle/>
          <a:p>
            <a:r>
              <a:rPr lang="en-US" dirty="0" smtClean="0"/>
              <a:t>Click to edit Master title style</a:t>
            </a:r>
            <a:endParaRPr lang="en-US" dirty="0"/>
          </a:p>
        </p:txBody>
      </p:sp>
      <p:sp>
        <p:nvSpPr>
          <p:cNvPr id="8" name="Rectangle 45"/>
          <p:cNvSpPr>
            <a:spLocks noChangeArrowheads="1"/>
          </p:cNvSpPr>
          <p:nvPr userDrawn="1"/>
        </p:nvSpPr>
        <p:spPr bwMode="auto">
          <a:xfrm>
            <a:off x="4123931" y="6605415"/>
            <a:ext cx="896144" cy="175433"/>
          </a:xfrm>
          <a:prstGeom prst="rect">
            <a:avLst/>
          </a:prstGeom>
          <a:noFill/>
          <a:ln w="9525">
            <a:noFill/>
            <a:miter lim="800000"/>
            <a:headEnd/>
            <a:tailEnd/>
          </a:ln>
          <a:effectLst/>
        </p:spPr>
        <p:txBody>
          <a:bodyPr wrap="none" lIns="18288" tIns="18288" rIns="18288" bIns="18288"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smtClean="0">
                <a:ln>
                  <a:noFill/>
                </a:ln>
                <a:solidFill>
                  <a:schemeClr val="tx2"/>
                </a:solidFill>
                <a:effectLst/>
                <a:uLnTx/>
                <a:uFillTx/>
              </a:rPr>
              <a:t>CONFIDENTIAL</a:t>
            </a:r>
          </a:p>
        </p:txBody>
      </p:sp>
    </p:spTree>
  </p:cSld>
  <p:clrMap bg1="lt1" tx1="dk1" bg2="lt2" tx2="dk2" accent1="accent1" accent2="accent2" accent3="accent3" accent4="accent4" accent5="accent5" accent6="accent6" hlink="hlink" folHlink="folHlink"/>
  <p:sldLayoutIdLst>
    <p:sldLayoutId id="2147483687" r:id="rId1"/>
    <p:sldLayoutId id="2147483682" r:id="rId2"/>
    <p:sldLayoutId id="2147483683" r:id="rId3"/>
    <p:sldLayoutId id="2147483685" r:id="rId4"/>
    <p:sldLayoutId id="2147483696" r:id="rId5"/>
    <p:sldLayoutId id="2147483684" r:id="rId6"/>
    <p:sldLayoutId id="2147483688" r:id="rId7"/>
    <p:sldLayoutId id="2147483689" r:id="rId8"/>
    <p:sldLayoutId id="2147483694" r:id="rId9"/>
    <p:sldLayoutId id="2147483695" r:id="rId10"/>
    <p:sldLayoutId id="2147483693" r:id="rId11"/>
    <p:sldLayoutId id="2147483690" r:id="rId12"/>
    <p:sldLayoutId id="2147483691" r:id="rId13"/>
    <p:sldLayoutId id="2147483697" r:id="rId14"/>
  </p:sldLayoutIdLst>
  <p:transition>
    <p:fade/>
  </p:transition>
  <p:timing>
    <p:tnLst>
      <p:par>
        <p:cTn id="1" dur="indefinite" restart="never" nodeType="tmRoot"/>
      </p:par>
    </p:tnLst>
  </p:timing>
  <p:txStyles>
    <p:titleStyle>
      <a:lvl1pPr marL="0" algn="l" defTabSz="457200" rtl="0" eaLnBrk="1" latinLnBrk="0" hangingPunct="1">
        <a:lnSpc>
          <a:spcPct val="90000"/>
        </a:lnSpc>
        <a:spcBef>
          <a:spcPct val="0"/>
        </a:spcBef>
        <a:buNone/>
        <a:defRPr lang="en-US" sz="2100" b="1" kern="1200">
          <a:solidFill>
            <a:schemeClr val="bg1"/>
          </a:solidFill>
          <a:latin typeface="Arial" charset="0"/>
          <a:ea typeface="+mj-ea"/>
          <a:cs typeface="Arial" charset="0"/>
          <a:sym typeface="Arial" charset="0"/>
        </a:defRPr>
      </a:lvl1pPr>
    </p:titleStyle>
    <p:bodyStyle>
      <a:lvl1pPr marL="212725" indent="-212725" algn="l" defTabSz="457200" rtl="0" eaLnBrk="1" latinLnBrk="0" hangingPunct="1">
        <a:lnSpc>
          <a:spcPct val="100000"/>
        </a:lnSpc>
        <a:spcBef>
          <a:spcPts val="1800"/>
        </a:spcBef>
        <a:buClr>
          <a:schemeClr val="accent6"/>
        </a:buClr>
        <a:buFont typeface="Wingdings" pitchFamily="2" charset="2"/>
        <a:buChar char="§"/>
        <a:defRPr sz="2000" kern="1200">
          <a:solidFill>
            <a:schemeClr val="tx1"/>
          </a:solidFill>
          <a:latin typeface="+mn-lt"/>
          <a:ea typeface="+mn-ea"/>
          <a:cs typeface="+mn-cs"/>
        </a:defRPr>
      </a:lvl1pPr>
      <a:lvl2pPr marL="477838" indent="-198438" algn="l" defTabSz="457200" rtl="0" eaLnBrk="1" latinLnBrk="0" hangingPunct="1">
        <a:lnSpc>
          <a:spcPct val="100000"/>
        </a:lnSpc>
        <a:spcBef>
          <a:spcPts val="1200"/>
        </a:spcBef>
        <a:buClr>
          <a:schemeClr val="accent6"/>
        </a:buClr>
        <a:buFont typeface="Arial" pitchFamily="34" charset="0"/>
        <a:buChar char="−"/>
        <a:defRPr sz="1800" kern="1200">
          <a:solidFill>
            <a:schemeClr val="tx1"/>
          </a:solidFill>
          <a:latin typeface="+mn-lt"/>
          <a:ea typeface="+mn-ea"/>
          <a:cs typeface="+mn-cs"/>
        </a:defRPr>
      </a:lvl2pPr>
      <a:lvl3pPr marL="766763" indent="-203200" algn="l" defTabSz="457200" rtl="0" eaLnBrk="1" latinLnBrk="0" hangingPunct="1">
        <a:lnSpc>
          <a:spcPct val="100000"/>
        </a:lnSpc>
        <a:spcBef>
          <a:spcPts val="1200"/>
        </a:spcBef>
        <a:buClr>
          <a:schemeClr val="accent6"/>
        </a:buClr>
        <a:buFont typeface="Wingdings" pitchFamily="2" charset="2"/>
        <a:buChar char="w"/>
        <a:defRPr sz="1700" kern="1200">
          <a:solidFill>
            <a:schemeClr val="tx1"/>
          </a:solidFill>
          <a:latin typeface="+mn-lt"/>
          <a:ea typeface="+mn-ea"/>
          <a:cs typeface="+mn-cs"/>
        </a:defRPr>
      </a:lvl3pPr>
      <a:lvl4pPr marL="969963" indent="-177800" algn="l" defTabSz="457200" rtl="0" eaLnBrk="1" latinLnBrk="0" hangingPunct="1">
        <a:lnSpc>
          <a:spcPct val="100000"/>
        </a:lnSpc>
        <a:spcBef>
          <a:spcPts val="800"/>
        </a:spcBef>
        <a:buClr>
          <a:schemeClr val="accent6"/>
        </a:buClr>
        <a:buFont typeface="Arial" pitchFamily="34" charset="0"/>
        <a:buChar char="•"/>
        <a:defRPr sz="1700" kern="1200">
          <a:solidFill>
            <a:schemeClr val="tx1"/>
          </a:solidFill>
          <a:latin typeface="+mn-lt"/>
          <a:ea typeface="+mn-ea"/>
          <a:cs typeface="+mn-cs"/>
        </a:defRPr>
      </a:lvl4pPr>
      <a:lvl5pPr marL="2057400" indent="-228600" algn="l" defTabSz="457200" rtl="0" eaLnBrk="1" latinLnBrk="0" hangingPunct="1">
        <a:lnSpc>
          <a:spcPct val="95000"/>
        </a:lnSpc>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4.xml"/><Relationship Id="rId4" Type="http://schemas.openxmlformats.org/officeDocument/2006/relationships/image" Target="../media/image30.JPG"/></Relationships>
</file>

<file path=ppt/slides/_rels/slide1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6.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4.png"/><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a:xfrm>
            <a:off x="0" y="2638455"/>
            <a:ext cx="9144000" cy="735394"/>
          </a:xfrm>
        </p:spPr>
        <p:txBody>
          <a:bodyPr/>
          <a:lstStyle/>
          <a:p>
            <a:pPr algn="ctr"/>
            <a:r>
              <a:rPr kumimoji="1" lang="en-US" altLang="ja-JP" sz="4000" u="sng" dirty="0" smtClean="0"/>
              <a:t>Change of Packing Label</a:t>
            </a:r>
            <a:endParaRPr kumimoji="1" lang="ja-JP" altLang="en-US" sz="4000" u="sng" dirty="0"/>
          </a:p>
        </p:txBody>
      </p:sp>
      <p:sp>
        <p:nvSpPr>
          <p:cNvPr id="2" name="TextBox 1"/>
          <p:cNvSpPr txBox="1"/>
          <p:nvPr/>
        </p:nvSpPr>
        <p:spPr>
          <a:xfrm>
            <a:off x="1397000" y="4800600"/>
            <a:ext cx="2890535" cy="646331"/>
          </a:xfrm>
          <a:prstGeom prst="rect">
            <a:avLst/>
          </a:prstGeom>
          <a:noFill/>
        </p:spPr>
        <p:txBody>
          <a:bodyPr wrap="none" rtlCol="0">
            <a:spAutoFit/>
          </a:bodyPr>
          <a:lstStyle/>
          <a:p>
            <a:r>
              <a:rPr lang="en-US" dirty="0" smtClean="0"/>
              <a:t>PCN 1306 (AM) 2873 JPN</a:t>
            </a:r>
          </a:p>
          <a:p>
            <a:r>
              <a:rPr lang="en-US" smtClean="0"/>
              <a:t>February 3, 2014</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0"/>
          <p:cNvSpPr txBox="1">
            <a:spLocks noChangeArrowheads="1"/>
          </p:cNvSpPr>
          <p:nvPr/>
        </p:nvSpPr>
        <p:spPr bwMode="auto">
          <a:xfrm>
            <a:off x="120808" y="121004"/>
            <a:ext cx="60169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a:solidFill>
                  <a:schemeClr val="bg1"/>
                </a:solidFill>
                <a:latin typeface="+mn-lt"/>
                <a:cs typeface="Arial" charset="0"/>
              </a:rPr>
              <a:t>Change summary</a:t>
            </a:r>
            <a:endParaRPr lang="en-US" altLang="ja-JP" sz="2400" dirty="0" smtClean="0">
              <a:solidFill>
                <a:schemeClr val="bg1"/>
              </a:solidFill>
              <a:latin typeface="+mn-lt"/>
              <a:cs typeface="Arial" charset="0"/>
            </a:endParaRPr>
          </a:p>
        </p:txBody>
      </p:sp>
      <p:graphicFrame>
        <p:nvGraphicFramePr>
          <p:cNvPr id="30" name="表 29"/>
          <p:cNvGraphicFramePr>
            <a:graphicFrameLocks noGrp="1"/>
          </p:cNvGraphicFramePr>
          <p:nvPr>
            <p:extLst>
              <p:ext uri="{D42A27DB-BD31-4B8C-83A1-F6EECF244321}">
                <p14:modId xmlns:p14="http://schemas.microsoft.com/office/powerpoint/2010/main" val="3210478885"/>
              </p:ext>
            </p:extLst>
          </p:nvPr>
        </p:nvGraphicFramePr>
        <p:xfrm>
          <a:off x="219896" y="961769"/>
          <a:ext cx="8723687" cy="4840574"/>
        </p:xfrm>
        <a:graphic>
          <a:graphicData uri="http://schemas.openxmlformats.org/drawingml/2006/table">
            <a:tbl>
              <a:tblPr firstRow="1" bandRow="1">
                <a:tableStyleId>{5C22544A-7EE6-4342-B048-85BDC9FD1C3A}</a:tableStyleId>
              </a:tblPr>
              <a:tblGrid>
                <a:gridCol w="2427770"/>
                <a:gridCol w="6295917"/>
              </a:tblGrid>
              <a:tr h="462650">
                <a:tc>
                  <a:txBody>
                    <a:bodyPr/>
                    <a:lstStyle/>
                    <a:p>
                      <a:pPr algn="ctr"/>
                      <a:endParaRPr kumimoji="1" lang="ja-JP" altLang="en-US" sz="16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ja-JP" altLang="en-US" sz="1600" b="0" dirty="0" smtClean="0">
                          <a:solidFill>
                            <a:sysClr val="windowText" lastClr="000000"/>
                          </a:solidFill>
                          <a:latin typeface="+mj-lt"/>
                        </a:rPr>
                        <a:t>変更概要 </a:t>
                      </a:r>
                      <a:r>
                        <a:rPr kumimoji="1" lang="en-US" altLang="ja-JP" sz="1600" b="0" dirty="0" smtClean="0">
                          <a:solidFill>
                            <a:sysClr val="windowText" lastClr="000000"/>
                          </a:solidFill>
                          <a:latin typeface="+mj-lt"/>
                        </a:rPr>
                        <a:t>(Outline)</a:t>
                      </a:r>
                      <a:endParaRPr kumimoji="1" lang="ja-JP" altLang="en-US" sz="16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699004">
                <a:tc>
                  <a:txBody>
                    <a:bodyPr/>
                    <a:lstStyle/>
                    <a:p>
                      <a:pPr algn="ctr"/>
                      <a:r>
                        <a:rPr kumimoji="1" lang="en-US" altLang="ja-JP" sz="1600" b="0" baseline="0" dirty="0" smtClean="0">
                          <a:solidFill>
                            <a:sysClr val="windowText" lastClr="000000"/>
                          </a:solidFill>
                          <a:latin typeface="+mj-lt"/>
                        </a:rPr>
                        <a:t>Dry pack</a:t>
                      </a:r>
                    </a:p>
                    <a:p>
                      <a:pPr algn="ctr"/>
                      <a:r>
                        <a:rPr kumimoji="1" lang="ja-JP" altLang="en-US" sz="1600" b="0" baseline="0" dirty="0" smtClean="0">
                          <a:solidFill>
                            <a:sysClr val="windowText" lastClr="000000"/>
                          </a:solidFill>
                          <a:latin typeface="+mj-lt"/>
                        </a:rPr>
                        <a:t>（</a:t>
                      </a:r>
                      <a:r>
                        <a:rPr kumimoji="1" lang="en-US" altLang="ja-JP" sz="1600" b="0" baseline="0" dirty="0" smtClean="0">
                          <a:solidFill>
                            <a:sysClr val="windowText" lastClr="000000"/>
                          </a:solidFill>
                          <a:latin typeface="+mj-lt"/>
                        </a:rPr>
                        <a:t>Al</a:t>
                      </a:r>
                      <a:r>
                        <a:rPr kumimoji="1" lang="ja-JP" altLang="en-US" sz="1600" b="0" baseline="0" dirty="0" smtClean="0">
                          <a:solidFill>
                            <a:sysClr val="windowText" lastClr="000000"/>
                          </a:solidFill>
                          <a:latin typeface="+mj-lt"/>
                        </a:rPr>
                        <a:t>　袋）</a:t>
                      </a:r>
                      <a:endParaRPr kumimoji="1" lang="en-US" altLang="ja-JP" sz="1600" b="0" baseline="0" dirty="0" smtClean="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600" b="0" dirty="0" smtClean="0">
                          <a:solidFill>
                            <a:sysClr val="windowText" lastClr="000000"/>
                          </a:solidFill>
                          <a:latin typeface="+mj-lt"/>
                        </a:rPr>
                        <a:t>・　</a:t>
                      </a:r>
                      <a:r>
                        <a:rPr kumimoji="1" lang="en-US" altLang="ja-JP" sz="1600" b="0" dirty="0" smtClean="0">
                          <a:solidFill>
                            <a:sysClr val="windowText" lastClr="000000"/>
                          </a:solidFill>
                          <a:latin typeface="+mj-lt"/>
                        </a:rPr>
                        <a:t>Delete Fu</a:t>
                      </a:r>
                      <a:r>
                        <a:rPr kumimoji="1" lang="en-US" altLang="ja-JP" sz="1600" b="0" baseline="0" dirty="0" smtClean="0">
                          <a:solidFill>
                            <a:sysClr val="windowText" lastClr="000000"/>
                          </a:solidFill>
                          <a:latin typeface="+mj-lt"/>
                        </a:rPr>
                        <a:t>jitsu logo.</a:t>
                      </a:r>
                    </a:p>
                    <a:p>
                      <a:pPr algn="l"/>
                      <a:r>
                        <a:rPr kumimoji="1" lang="en-US" altLang="ja-JP" sz="1600" b="0" baseline="0" dirty="0" smtClean="0">
                          <a:solidFill>
                            <a:sysClr val="windowText" lastClr="000000"/>
                          </a:solidFill>
                          <a:latin typeface="+mj-lt"/>
                        </a:rPr>
                        <a:t>    (</a:t>
                      </a:r>
                      <a:r>
                        <a:rPr kumimoji="1" lang="ja-JP" altLang="en-US" sz="1600" b="0" baseline="0" dirty="0" smtClean="0">
                          <a:solidFill>
                            <a:sysClr val="windowText" lastClr="000000"/>
                          </a:solidFill>
                          <a:latin typeface="+mj-lt"/>
                        </a:rPr>
                        <a:t>富士通ロゴ無しへ変更。</a:t>
                      </a:r>
                      <a:r>
                        <a:rPr kumimoji="1" lang="en-US" altLang="ja-JP" sz="1600" b="0" baseline="0" dirty="0" smtClean="0">
                          <a:solidFill>
                            <a:sysClr val="windowText" lastClr="000000"/>
                          </a:solidFill>
                          <a:latin typeface="+mj-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900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kern="1200" dirty="0" smtClean="0">
                          <a:solidFill>
                            <a:sysClr val="windowText" lastClr="000000"/>
                          </a:solidFill>
                          <a:latin typeface="+mn-lt"/>
                          <a:ea typeface="+mn-ea"/>
                          <a:cs typeface="+mn-cs"/>
                        </a:rPr>
                        <a:t>Inner</a:t>
                      </a:r>
                      <a:r>
                        <a:rPr kumimoji="1" lang="en-US" altLang="ja-JP" sz="1600" b="0" kern="1200" baseline="0" dirty="0" smtClean="0">
                          <a:solidFill>
                            <a:sysClr val="windowText" lastClr="000000"/>
                          </a:solidFill>
                          <a:latin typeface="+mn-lt"/>
                          <a:ea typeface="+mn-ea"/>
                          <a:cs typeface="+mn-cs"/>
                        </a:rPr>
                        <a:t> box</a:t>
                      </a:r>
                    </a:p>
                    <a:p>
                      <a:pPr marL="0" marR="0" indent="0" algn="ctr" defTabSz="457200" rtl="0" eaLnBrk="1" fontAlgn="auto" latinLnBrk="0" hangingPunct="1">
                        <a:lnSpc>
                          <a:spcPct val="100000"/>
                        </a:lnSpc>
                        <a:spcBef>
                          <a:spcPts val="0"/>
                        </a:spcBef>
                        <a:spcAft>
                          <a:spcPts val="0"/>
                        </a:spcAft>
                        <a:buClrTx/>
                        <a:buSzTx/>
                        <a:buFontTx/>
                        <a:buNone/>
                        <a:tabLst/>
                        <a:defRPr/>
                      </a:pPr>
                      <a:r>
                        <a:rPr kumimoji="1" lang="ja-JP" altLang="en-US" sz="1600" b="0" kern="1200" baseline="0" dirty="0" smtClean="0">
                          <a:solidFill>
                            <a:sysClr val="windowText" lastClr="000000"/>
                          </a:solidFill>
                          <a:latin typeface="+mn-lt"/>
                          <a:ea typeface="+mn-ea"/>
                          <a:cs typeface="+mn-cs"/>
                        </a:rPr>
                        <a:t>（内装箱）</a:t>
                      </a:r>
                      <a:endParaRPr kumimoji="1" lang="en-US" altLang="ja-JP" sz="1600" b="0" kern="1200" baseline="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b="0" dirty="0" smtClean="0">
                          <a:solidFill>
                            <a:sysClr val="windowText" lastClr="000000"/>
                          </a:solidFill>
                          <a:latin typeface="+mj-lt"/>
                        </a:rPr>
                        <a:t>・　</a:t>
                      </a:r>
                      <a:r>
                        <a:rPr kumimoji="1" lang="en-US" altLang="ja-JP" sz="1600" b="0" kern="1200" dirty="0" smtClean="0">
                          <a:solidFill>
                            <a:sysClr val="windowText" lastClr="000000"/>
                          </a:solidFill>
                          <a:latin typeface="+mn-lt"/>
                          <a:ea typeface="+mn-ea"/>
                          <a:cs typeface="+mn-cs"/>
                        </a:rPr>
                        <a:t>Change to</a:t>
                      </a:r>
                      <a:r>
                        <a:rPr kumimoji="1" lang="ja-JP" altLang="en-US" sz="1600" b="0" kern="1200" baseline="0" dirty="0" smtClean="0">
                          <a:solidFill>
                            <a:sysClr val="windowText" lastClr="000000"/>
                          </a:solidFill>
                          <a:latin typeface="+mn-lt"/>
                          <a:ea typeface="+mn-ea"/>
                          <a:cs typeface="+mn-cs"/>
                        </a:rPr>
                        <a:t> </a:t>
                      </a:r>
                      <a:r>
                        <a:rPr kumimoji="1" lang="en-US" altLang="ja-JP" sz="1600" b="0" kern="1200" baseline="0" dirty="0" smtClean="0">
                          <a:solidFill>
                            <a:sysClr val="windowText" lastClr="000000"/>
                          </a:solidFill>
                          <a:latin typeface="+mn-lt"/>
                          <a:ea typeface="+mn-ea"/>
                          <a:cs typeface="+mn-cs"/>
                        </a:rPr>
                        <a:t>Spansion standard inner box.</a:t>
                      </a:r>
                      <a:r>
                        <a:rPr kumimoji="1" lang="ja-JP" altLang="en-US" sz="1600" b="0" kern="1200" baseline="0" dirty="0" smtClean="0">
                          <a:solidFill>
                            <a:sysClr val="windowText" lastClr="000000"/>
                          </a:solidFill>
                          <a:latin typeface="+mn-lt"/>
                          <a:ea typeface="+mn-ea"/>
                          <a:cs typeface="+mn-cs"/>
                        </a:rPr>
                        <a:t> </a:t>
                      </a:r>
                      <a:r>
                        <a:rPr kumimoji="1" lang="en-US" altLang="ja-JP" sz="1600" b="0" dirty="0" smtClean="0">
                          <a:solidFill>
                            <a:schemeClr val="tx1"/>
                          </a:solidFill>
                          <a:latin typeface="Arial Unicode MS" pitchFamily="50" charset="-128"/>
                          <a:ea typeface="Arial Unicode MS" pitchFamily="50" charset="-128"/>
                          <a:cs typeface="Arial Unicode MS" pitchFamily="50" charset="-128"/>
                        </a:rPr>
                        <a:t>Not</a:t>
                      </a:r>
                      <a:r>
                        <a:rPr kumimoji="1" lang="en-US" altLang="ja-JP" sz="1600" b="0" baseline="0" dirty="0" smtClean="0">
                          <a:solidFill>
                            <a:schemeClr val="tx1"/>
                          </a:solidFill>
                          <a:latin typeface="Arial Unicode MS" pitchFamily="50" charset="-128"/>
                          <a:ea typeface="Arial Unicode MS" pitchFamily="50" charset="-128"/>
                          <a:cs typeface="Arial Unicode MS" pitchFamily="50" charset="-128"/>
                        </a:rPr>
                        <a:t> colored cardboard.</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b="0" kern="1200" baseline="0" dirty="0" smtClean="0">
                          <a:solidFill>
                            <a:schemeClr val="tx1"/>
                          </a:solidFill>
                          <a:latin typeface="+mn-ea"/>
                          <a:ea typeface="+mn-ea"/>
                          <a:cs typeface="Arial Unicode MS" pitchFamily="50" charset="-128"/>
                        </a:rPr>
                        <a:t>    (Spansion</a:t>
                      </a:r>
                      <a:r>
                        <a:rPr kumimoji="1" lang="ja-JP" altLang="en-US" sz="1600" b="0" kern="1200" baseline="0" dirty="0" smtClean="0">
                          <a:solidFill>
                            <a:schemeClr val="tx1"/>
                          </a:solidFill>
                          <a:latin typeface="+mn-ea"/>
                          <a:ea typeface="+mn-ea"/>
                          <a:cs typeface="Arial Unicode MS" pitchFamily="50" charset="-128"/>
                        </a:rPr>
                        <a:t>標準内装箱へ変更。</a:t>
                      </a:r>
                      <a:r>
                        <a:rPr kumimoji="1" lang="en-US" altLang="ja-JP" sz="1600" b="0" kern="1200" baseline="0" dirty="0" smtClean="0">
                          <a:solidFill>
                            <a:schemeClr val="tx1"/>
                          </a:solidFill>
                          <a:latin typeface="+mn-ea"/>
                          <a:ea typeface="+mn-ea"/>
                          <a:cs typeface="Arial Unicode MS" pitchFamily="50" charset="-128"/>
                        </a:rPr>
                        <a:t>)</a:t>
                      </a:r>
                      <a:endParaRPr kumimoji="1" lang="en-US" altLang="ja-JP" sz="1600" b="0" kern="1200" baseline="0" dirty="0" smtClean="0">
                        <a:solidFill>
                          <a:sysClr val="windowText" lastClr="000000"/>
                        </a:solidFill>
                        <a:latin typeface="+mn-ea"/>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b="0" kern="1200" baseline="0" dirty="0" smtClean="0">
                          <a:solidFill>
                            <a:sysClr val="windowText" lastClr="000000"/>
                          </a:solidFill>
                          <a:latin typeface="+mn-lt"/>
                          <a:ea typeface="+mn-ea"/>
                          <a:cs typeface="+mn-cs"/>
                        </a:rPr>
                        <a:t>・　</a:t>
                      </a:r>
                      <a:r>
                        <a:rPr kumimoji="1" lang="en-US" altLang="ja-JP" sz="1600" b="0" kern="1200" baseline="0" dirty="0" smtClean="0">
                          <a:solidFill>
                            <a:sysClr val="windowText" lastClr="000000"/>
                          </a:solidFill>
                          <a:latin typeface="+mn-lt"/>
                          <a:ea typeface="+mn-ea"/>
                          <a:cs typeface="+mn-cs"/>
                        </a:rPr>
                        <a:t>Not change the size.</a:t>
                      </a: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b="0" kern="1200" baseline="0" dirty="0" smtClean="0">
                          <a:solidFill>
                            <a:sysClr val="windowText" lastClr="000000"/>
                          </a:solidFill>
                          <a:latin typeface="+mn-lt"/>
                          <a:ea typeface="+mn-ea"/>
                          <a:cs typeface="+mn-cs"/>
                        </a:rPr>
                        <a:t>    </a:t>
                      </a:r>
                      <a:r>
                        <a:rPr kumimoji="1" lang="en-US" altLang="ja-JP" sz="1600" b="0" kern="1200" baseline="0" dirty="0" smtClean="0">
                          <a:solidFill>
                            <a:sysClr val="windowText" lastClr="000000"/>
                          </a:solidFill>
                          <a:latin typeface="+mn-lt"/>
                          <a:ea typeface="+mn-ea"/>
                          <a:cs typeface="+mn-cs"/>
                        </a:rPr>
                        <a:t>(</a:t>
                      </a:r>
                      <a:r>
                        <a:rPr kumimoji="1" lang="ja-JP" altLang="en-US" sz="1600" b="0" kern="1200" baseline="0" dirty="0" smtClean="0">
                          <a:solidFill>
                            <a:sysClr val="windowText" lastClr="000000"/>
                          </a:solidFill>
                          <a:latin typeface="+mn-lt"/>
                          <a:ea typeface="+mn-ea"/>
                          <a:cs typeface="+mn-cs"/>
                        </a:rPr>
                        <a:t>サイズ変更なし。</a:t>
                      </a:r>
                      <a:r>
                        <a:rPr kumimoji="1" lang="en-US" altLang="ja-JP" sz="1600" b="0" kern="1200" baseline="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223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kern="1200" baseline="0" dirty="0" smtClean="0">
                          <a:solidFill>
                            <a:sysClr val="windowText" lastClr="000000"/>
                          </a:solidFill>
                          <a:latin typeface="+mn-lt"/>
                          <a:ea typeface="+mn-ea"/>
                          <a:cs typeface="+mn-cs"/>
                        </a:rPr>
                        <a:t>Humidity Indicator, etc.</a:t>
                      </a:r>
                    </a:p>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kern="1200" baseline="0" dirty="0" smtClean="0">
                          <a:solidFill>
                            <a:sysClr val="windowText" lastClr="000000"/>
                          </a:solidFill>
                          <a:latin typeface="+mn-lt"/>
                          <a:ea typeface="+mn-ea"/>
                          <a:cs typeface="+mn-cs"/>
                        </a:rPr>
                        <a:t>(</a:t>
                      </a:r>
                      <a:r>
                        <a:rPr kumimoji="1" lang="ja-JP" altLang="en-US" sz="1600" b="0" kern="1200" baseline="0" dirty="0" smtClean="0">
                          <a:solidFill>
                            <a:sysClr val="windowText" lastClr="000000"/>
                          </a:solidFill>
                          <a:latin typeface="+mn-lt"/>
                          <a:ea typeface="+mn-ea"/>
                          <a:cs typeface="+mn-cs"/>
                        </a:rPr>
                        <a:t>インジケータ等</a:t>
                      </a:r>
                      <a:r>
                        <a:rPr kumimoji="1" lang="en-US" altLang="ja-JP" sz="1600" b="0" kern="1200" baseline="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b="0" kern="1200" baseline="0" dirty="0" smtClean="0">
                          <a:solidFill>
                            <a:sysClr val="windowText" lastClr="000000"/>
                          </a:solidFill>
                          <a:latin typeface="+mn-lt"/>
                          <a:ea typeface="+mn-ea"/>
                          <a:cs typeface="+mn-cs"/>
                        </a:rPr>
                        <a:t>・　</a:t>
                      </a:r>
                      <a:r>
                        <a:rPr kumimoji="1" lang="en-US" altLang="ja-JP" sz="1600" b="0" kern="1200" baseline="0" dirty="0" smtClean="0">
                          <a:solidFill>
                            <a:sysClr val="windowText" lastClr="000000"/>
                          </a:solidFill>
                          <a:latin typeface="+mn-lt"/>
                          <a:ea typeface="+mn-ea"/>
                          <a:cs typeface="+mn-cs"/>
                        </a:rPr>
                        <a:t>No change.</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b="0" kern="1200" baseline="0" dirty="0" smtClean="0">
                          <a:solidFill>
                            <a:sysClr val="windowText" lastClr="000000"/>
                          </a:solidFill>
                          <a:latin typeface="+mn-lt"/>
                          <a:ea typeface="+mn-ea"/>
                          <a:cs typeface="+mn-cs"/>
                        </a:rPr>
                        <a:t>    (</a:t>
                      </a:r>
                      <a:r>
                        <a:rPr kumimoji="1" lang="ja-JP" altLang="en-US" sz="1600" b="0" kern="1200" baseline="0" dirty="0" smtClean="0">
                          <a:solidFill>
                            <a:sysClr val="windowText" lastClr="000000"/>
                          </a:solidFill>
                          <a:latin typeface="+mn-lt"/>
                          <a:ea typeface="+mn-ea"/>
                          <a:cs typeface="+mn-cs"/>
                        </a:rPr>
                        <a:t>変更無し。</a:t>
                      </a:r>
                      <a:r>
                        <a:rPr kumimoji="1" lang="en-US" altLang="ja-JP" sz="1600" b="0" kern="1200" baseline="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223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kern="1200" baseline="0" dirty="0" smtClean="0">
                          <a:solidFill>
                            <a:sysClr val="windowText" lastClr="000000"/>
                          </a:solidFill>
                          <a:latin typeface="+mn-lt"/>
                          <a:ea typeface="+mn-ea"/>
                          <a:cs typeface="+mn-cs"/>
                        </a:rPr>
                        <a:t>Tray, Tape, Tube</a:t>
                      </a:r>
                    </a:p>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kern="1200" baseline="0" dirty="0" smtClean="0">
                          <a:solidFill>
                            <a:sysClr val="windowText" lastClr="000000"/>
                          </a:solidFill>
                          <a:latin typeface="+mn-lt"/>
                          <a:ea typeface="+mn-ea"/>
                          <a:cs typeface="+mn-cs"/>
                        </a:rPr>
                        <a:t>(</a:t>
                      </a:r>
                      <a:r>
                        <a:rPr kumimoji="1" lang="ja-JP" altLang="en-US" sz="1600" b="0" kern="1200" baseline="0" dirty="0" smtClean="0">
                          <a:solidFill>
                            <a:sysClr val="windowText" lastClr="000000"/>
                          </a:solidFill>
                          <a:latin typeface="+mn-lt"/>
                          <a:ea typeface="+mn-ea"/>
                          <a:cs typeface="+mn-cs"/>
                        </a:rPr>
                        <a:t>トレイ、エンボス</a:t>
                      </a:r>
                      <a:endParaRPr kumimoji="1" lang="en-US" altLang="ja-JP" sz="1600" b="0" kern="1200" baseline="0" dirty="0" smtClean="0">
                        <a:solidFill>
                          <a:sysClr val="windowText" lastClr="000000"/>
                        </a:solidFill>
                        <a:latin typeface="+mn-lt"/>
                        <a:ea typeface="+mn-ea"/>
                        <a:cs typeface="+mn-cs"/>
                      </a:endParaRPr>
                    </a:p>
                    <a:p>
                      <a:pPr marL="0" marR="0" indent="0" algn="ctr" defTabSz="457200" rtl="0" eaLnBrk="1" fontAlgn="auto" latinLnBrk="0" hangingPunct="1">
                        <a:lnSpc>
                          <a:spcPct val="100000"/>
                        </a:lnSpc>
                        <a:spcBef>
                          <a:spcPts val="0"/>
                        </a:spcBef>
                        <a:spcAft>
                          <a:spcPts val="0"/>
                        </a:spcAft>
                        <a:buClrTx/>
                        <a:buSzTx/>
                        <a:buFontTx/>
                        <a:buNone/>
                        <a:tabLst/>
                        <a:defRPr/>
                      </a:pPr>
                      <a:r>
                        <a:rPr kumimoji="1" lang="ja-JP" altLang="en-US" sz="1600" b="0" kern="1200" baseline="0" dirty="0" smtClean="0">
                          <a:solidFill>
                            <a:sysClr val="windowText" lastClr="000000"/>
                          </a:solidFill>
                          <a:latin typeface="+mn-lt"/>
                          <a:ea typeface="+mn-ea"/>
                          <a:cs typeface="+mn-cs"/>
                        </a:rPr>
                        <a:t>チューブ</a:t>
                      </a:r>
                      <a:r>
                        <a:rPr kumimoji="1" lang="en-US" altLang="ja-JP" sz="1600" b="0" kern="1200" baseline="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b="0" kern="1200" baseline="0" dirty="0" smtClean="0">
                          <a:solidFill>
                            <a:sysClr val="windowText" lastClr="000000"/>
                          </a:solidFill>
                          <a:latin typeface="+mn-lt"/>
                          <a:ea typeface="+mn-ea"/>
                          <a:cs typeface="+mn-cs"/>
                        </a:rPr>
                        <a:t>・　</a:t>
                      </a:r>
                      <a:r>
                        <a:rPr kumimoji="1" lang="en-US" altLang="ja-JP" sz="1600" b="0" kern="1200" baseline="0" dirty="0" smtClean="0">
                          <a:solidFill>
                            <a:sysClr val="windowText" lastClr="000000"/>
                          </a:solidFill>
                          <a:latin typeface="+mn-lt"/>
                          <a:ea typeface="+mn-ea"/>
                          <a:cs typeface="+mn-cs"/>
                        </a:rPr>
                        <a:t>No change.</a:t>
                      </a: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b="0" kern="1200" baseline="0" dirty="0" smtClean="0">
                          <a:solidFill>
                            <a:sysClr val="windowText" lastClr="000000"/>
                          </a:solidFill>
                          <a:latin typeface="+mn-lt"/>
                          <a:ea typeface="+mn-ea"/>
                          <a:cs typeface="+mn-cs"/>
                        </a:rPr>
                        <a:t>　　</a:t>
                      </a:r>
                      <a:r>
                        <a:rPr kumimoji="1" lang="en-US" altLang="ja-JP" sz="1600" b="0" kern="1200" baseline="0" dirty="0" smtClean="0">
                          <a:solidFill>
                            <a:sysClr val="windowText" lastClr="000000"/>
                          </a:solidFill>
                          <a:latin typeface="+mn-lt"/>
                          <a:ea typeface="+mn-ea"/>
                          <a:cs typeface="+mn-cs"/>
                        </a:rPr>
                        <a:t>(</a:t>
                      </a:r>
                      <a:r>
                        <a:rPr kumimoji="1" lang="ja-JP" altLang="en-US" sz="1600" b="0" kern="1200" baseline="0" dirty="0" smtClean="0">
                          <a:solidFill>
                            <a:sysClr val="windowText" lastClr="000000"/>
                          </a:solidFill>
                          <a:latin typeface="+mn-lt"/>
                          <a:ea typeface="+mn-ea"/>
                          <a:cs typeface="+mn-cs"/>
                        </a:rPr>
                        <a:t>変更無し。</a:t>
                      </a:r>
                      <a:r>
                        <a:rPr kumimoji="1" lang="en-US" altLang="ja-JP" sz="1600" b="0" kern="1200" baseline="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22360">
                <a:tc>
                  <a:txBody>
                    <a:bodyPr/>
                    <a:lstStyle/>
                    <a:p>
                      <a:pPr algn="ctr"/>
                      <a:r>
                        <a:rPr kumimoji="1" lang="en-US" altLang="ja-JP" sz="1600" b="0" baseline="0" dirty="0" smtClean="0">
                          <a:solidFill>
                            <a:sysClr val="windowText" lastClr="000000"/>
                          </a:solidFill>
                          <a:latin typeface="+mj-lt"/>
                        </a:rPr>
                        <a:t>Label</a:t>
                      </a:r>
                    </a:p>
                    <a:p>
                      <a:pPr algn="ctr"/>
                      <a:r>
                        <a:rPr kumimoji="1" lang="en-US" altLang="ja-JP" sz="1600" b="0" baseline="0" dirty="0" smtClean="0">
                          <a:solidFill>
                            <a:sysClr val="windowText" lastClr="000000"/>
                          </a:solidFill>
                          <a:latin typeface="+mj-lt"/>
                        </a:rPr>
                        <a:t>(</a:t>
                      </a:r>
                      <a:r>
                        <a:rPr kumimoji="1" lang="ja-JP" altLang="en-US" sz="1600" b="0" baseline="0" dirty="0" smtClean="0">
                          <a:solidFill>
                            <a:sysClr val="windowText" lastClr="000000"/>
                          </a:solidFill>
                          <a:latin typeface="+mj-lt"/>
                        </a:rPr>
                        <a:t>ラベル</a:t>
                      </a:r>
                      <a:r>
                        <a:rPr kumimoji="1" lang="en-US" altLang="ja-JP" sz="1600" b="0" baseline="0" dirty="0" smtClean="0">
                          <a:solidFill>
                            <a:sysClr val="windowText" lastClr="000000"/>
                          </a:solidFill>
                          <a:latin typeface="+mj-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600" b="0" dirty="0" smtClean="0">
                          <a:solidFill>
                            <a:sysClr val="windowText" lastClr="000000"/>
                          </a:solidFill>
                          <a:latin typeface="+mj-lt"/>
                        </a:rPr>
                        <a:t>・</a:t>
                      </a:r>
                      <a:r>
                        <a:rPr kumimoji="1" lang="en-US" altLang="ja-JP" sz="1600" b="0" baseline="0" dirty="0" smtClean="0">
                          <a:solidFill>
                            <a:sysClr val="windowText" lastClr="000000"/>
                          </a:solidFill>
                          <a:latin typeface="+mj-lt"/>
                        </a:rPr>
                        <a:t>  </a:t>
                      </a:r>
                      <a:r>
                        <a:rPr kumimoji="1" lang="en-US" altLang="ja-JP" sz="1600" b="0" kern="1200" dirty="0" smtClean="0">
                          <a:solidFill>
                            <a:sysClr val="windowText" lastClr="000000"/>
                          </a:solidFill>
                          <a:latin typeface="+mn-lt"/>
                          <a:ea typeface="+mn-ea"/>
                          <a:cs typeface="+mn-cs"/>
                        </a:rPr>
                        <a:t>Change to</a:t>
                      </a:r>
                      <a:r>
                        <a:rPr kumimoji="1" lang="en-US" altLang="ja-JP" sz="1600" b="0" kern="1200" baseline="0" dirty="0" smtClean="0">
                          <a:solidFill>
                            <a:sysClr val="windowText" lastClr="000000"/>
                          </a:solidFill>
                          <a:latin typeface="+mn-lt"/>
                          <a:ea typeface="+mn-ea"/>
                          <a:cs typeface="+mn-cs"/>
                        </a:rPr>
                        <a:t> JEDEC standard label</a:t>
                      </a:r>
                      <a:r>
                        <a:rPr kumimoji="1" lang="en-US" altLang="ja-JP" sz="1600" b="0" kern="1200" baseline="0" dirty="0" smtClean="0">
                          <a:solidFill>
                            <a:sysClr val="windowText" lastClr="000000"/>
                          </a:solidFill>
                          <a:latin typeface="+mj-lt"/>
                          <a:ea typeface="+mn-ea"/>
                          <a:cs typeface="+mn-cs"/>
                        </a:rPr>
                        <a:t>.</a:t>
                      </a:r>
                    </a:p>
                    <a:p>
                      <a:pPr algn="l"/>
                      <a:r>
                        <a:rPr kumimoji="1" lang="ja-JP" altLang="en-US" sz="1600" b="0" kern="1200" baseline="0" dirty="0" smtClean="0">
                          <a:solidFill>
                            <a:sysClr val="windowText" lastClr="000000"/>
                          </a:solidFill>
                          <a:latin typeface="+mj-lt"/>
                          <a:ea typeface="+mn-ea"/>
                          <a:cs typeface="+mn-cs"/>
                        </a:rPr>
                        <a:t>　　</a:t>
                      </a:r>
                      <a:r>
                        <a:rPr kumimoji="1" lang="en-US" altLang="ja-JP" sz="1600" b="0" kern="1200" baseline="0" dirty="0" smtClean="0">
                          <a:solidFill>
                            <a:sysClr val="windowText" lastClr="000000"/>
                          </a:solidFill>
                          <a:latin typeface="+mj-lt"/>
                          <a:ea typeface="+mn-ea"/>
                          <a:cs typeface="+mn-cs"/>
                        </a:rPr>
                        <a:t>(JEDEC</a:t>
                      </a:r>
                      <a:r>
                        <a:rPr kumimoji="1" lang="ja-JP" altLang="en-US" sz="1600" b="0" kern="1200" baseline="0" dirty="0" smtClean="0">
                          <a:solidFill>
                            <a:sysClr val="windowText" lastClr="000000"/>
                          </a:solidFill>
                          <a:latin typeface="+mj-lt"/>
                          <a:ea typeface="+mn-ea"/>
                          <a:cs typeface="+mn-cs"/>
                        </a:rPr>
                        <a:t>スタンダードラベルへ変更。</a:t>
                      </a:r>
                      <a:r>
                        <a:rPr kumimoji="1" lang="en-US" altLang="ja-JP" sz="1600" b="0" kern="1200" baseline="0" dirty="0" smtClean="0">
                          <a:solidFill>
                            <a:sysClr val="windowText" lastClr="000000"/>
                          </a:solidFill>
                          <a:latin typeface="+mj-lt"/>
                          <a:ea typeface="+mn-ea"/>
                          <a:cs typeface="+mn-cs"/>
                        </a:rPr>
                        <a:t>)</a:t>
                      </a:r>
                      <a:endParaRPr kumimoji="1" lang="en-US" altLang="ja-JP" sz="1600" b="0" dirty="0" smtClean="0">
                        <a:solidFill>
                          <a:sysClr val="windowText" lastClr="000000"/>
                        </a:solidFill>
                        <a:latin typeface="+mj-lt"/>
                      </a:endParaRPr>
                    </a:p>
                    <a:p>
                      <a:pPr algn="l"/>
                      <a:r>
                        <a:rPr kumimoji="1" lang="ja-JP" altLang="en-US" sz="1600" b="0" baseline="0" dirty="0" smtClean="0">
                          <a:solidFill>
                            <a:sysClr val="windowText" lastClr="000000"/>
                          </a:solidFill>
                          <a:latin typeface="+mj-lt"/>
                        </a:rPr>
                        <a:t>・　</a:t>
                      </a:r>
                      <a:r>
                        <a:rPr kumimoji="1" lang="en-US" altLang="ja-JP" sz="1600" b="0" baseline="0" dirty="0" smtClean="0">
                          <a:solidFill>
                            <a:schemeClr val="tx1"/>
                          </a:solidFill>
                          <a:latin typeface="+mj-lt"/>
                        </a:rPr>
                        <a:t>At</a:t>
                      </a:r>
                      <a:r>
                        <a:rPr kumimoji="1" lang="en-US" altLang="ja-JP" sz="1600" b="0" kern="1200" baseline="0" dirty="0" smtClean="0">
                          <a:solidFill>
                            <a:schemeClr val="tx1"/>
                          </a:solidFill>
                          <a:latin typeface="+mn-lt"/>
                          <a:ea typeface="+mn-ea"/>
                          <a:cs typeface="+mn-cs"/>
                        </a:rPr>
                        <a:t>tention label placement on Tape &amp; Reel.</a:t>
                      </a:r>
                      <a:endParaRPr kumimoji="1" lang="en-US" altLang="ja-JP" sz="1600" b="0" baseline="0" dirty="0" smtClean="0">
                        <a:solidFill>
                          <a:schemeClr val="tx1"/>
                        </a:solidFill>
                        <a:latin typeface="+mj-lt"/>
                      </a:endParaRPr>
                    </a:p>
                    <a:p>
                      <a:pPr algn="l"/>
                      <a:r>
                        <a:rPr kumimoji="1" lang="en-US" altLang="ja-JP" sz="1600" b="0" kern="1200" baseline="0" dirty="0" smtClean="0">
                          <a:solidFill>
                            <a:sysClr val="windowText" lastClr="000000"/>
                          </a:solidFill>
                          <a:latin typeface="+mn-lt"/>
                          <a:ea typeface="+mn-ea"/>
                          <a:cs typeface="+mn-cs"/>
                        </a:rPr>
                        <a:t>     (Tape &amp; Reel</a:t>
                      </a:r>
                      <a:r>
                        <a:rPr kumimoji="1" lang="ja-JP" altLang="en-US" sz="1600" b="0" baseline="0" dirty="0" smtClean="0">
                          <a:solidFill>
                            <a:sysClr val="windowText" lastClr="000000"/>
                          </a:solidFill>
                          <a:latin typeface="+mj-lt"/>
                        </a:rPr>
                        <a:t>品は注意喚起ラベルを貼付。</a:t>
                      </a:r>
                      <a:r>
                        <a:rPr kumimoji="1" lang="en-US" altLang="ja-JP" sz="1600" b="0" baseline="0" dirty="0" smtClean="0">
                          <a:solidFill>
                            <a:sysClr val="windowText" lastClr="000000"/>
                          </a:solidFill>
                          <a:latin typeface="+mj-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309199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0"/>
          <p:cNvSpPr txBox="1">
            <a:spLocks noChangeArrowheads="1"/>
          </p:cNvSpPr>
          <p:nvPr/>
        </p:nvSpPr>
        <p:spPr bwMode="auto">
          <a:xfrm>
            <a:off x="120808" y="121004"/>
            <a:ext cx="45688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smtClean="0">
                <a:solidFill>
                  <a:schemeClr val="bg1"/>
                </a:solidFill>
                <a:latin typeface="+mn-lt"/>
                <a:cs typeface="Arial" charset="0"/>
              </a:rPr>
              <a:t>Subject and schedule to change</a:t>
            </a:r>
          </a:p>
        </p:txBody>
      </p:sp>
      <p:graphicFrame>
        <p:nvGraphicFramePr>
          <p:cNvPr id="5" name="表 4"/>
          <p:cNvGraphicFramePr>
            <a:graphicFrameLocks noGrp="1"/>
          </p:cNvGraphicFramePr>
          <p:nvPr>
            <p:extLst>
              <p:ext uri="{D42A27DB-BD31-4B8C-83A1-F6EECF244321}">
                <p14:modId xmlns:p14="http://schemas.microsoft.com/office/powerpoint/2010/main" val="3114044362"/>
              </p:ext>
            </p:extLst>
          </p:nvPr>
        </p:nvGraphicFramePr>
        <p:xfrm>
          <a:off x="107163" y="1550491"/>
          <a:ext cx="8818468" cy="4669878"/>
        </p:xfrm>
        <a:graphic>
          <a:graphicData uri="http://schemas.openxmlformats.org/drawingml/2006/table">
            <a:tbl>
              <a:tblPr firstRow="1" bandRow="1">
                <a:tableStyleId>{5C22544A-7EE6-4342-B048-85BDC9FD1C3A}</a:tableStyleId>
              </a:tblPr>
              <a:tblGrid>
                <a:gridCol w="1751380"/>
                <a:gridCol w="883386"/>
                <a:gridCol w="883386"/>
                <a:gridCol w="883386"/>
                <a:gridCol w="883386"/>
                <a:gridCol w="883386"/>
                <a:gridCol w="883386"/>
                <a:gridCol w="883386"/>
                <a:gridCol w="883386"/>
              </a:tblGrid>
              <a:tr h="386282">
                <a:tc rowSpan="2">
                  <a:txBody>
                    <a:bodyPr/>
                    <a:lstStyle/>
                    <a:p>
                      <a:pPr algn="ct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gridSpan="4">
                  <a:txBody>
                    <a:bodyPr/>
                    <a:lstStyle/>
                    <a:p>
                      <a:pPr algn="ctr"/>
                      <a:r>
                        <a:rPr kumimoji="1" lang="en-US" altLang="ja-JP" sz="1200" b="0" dirty="0" smtClean="0">
                          <a:solidFill>
                            <a:sysClr val="windowText" lastClr="000000"/>
                          </a:solidFill>
                          <a:latin typeface="+mj-lt"/>
                        </a:rPr>
                        <a:t>Package</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kumimoji="1" lang="ja-JP" altLang="en-US" sz="1600" b="0"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sz="1600" b="0"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kumimoji="1" lang="en-US" altLang="ja-JP" sz="1200" b="0" dirty="0" smtClean="0">
                          <a:solidFill>
                            <a:sysClr val="windowText" lastClr="000000"/>
                          </a:solidFill>
                          <a:latin typeface="+mj-lt"/>
                        </a:rPr>
                        <a:t>CHIP</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kumimoji="1" lang="en-US" altLang="ja-JP" sz="1200" b="0" dirty="0" smtClean="0">
                          <a:solidFill>
                            <a:sysClr val="windowText" lastClr="000000"/>
                          </a:solidFill>
                          <a:latin typeface="+mj-lt"/>
                        </a:rPr>
                        <a:t>Wafer</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8992">
                <a:tc vMerge="1">
                  <a:txBody>
                    <a:bodyPr/>
                    <a:lstStyle/>
                    <a:p>
                      <a:pPr algn="ctr"/>
                      <a:endParaRPr kumimoji="1" lang="ja-JP" altLang="en-US" sz="16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0" dirty="0" smtClean="0">
                          <a:solidFill>
                            <a:sysClr val="windowText" lastClr="000000"/>
                          </a:solidFill>
                          <a:latin typeface="+mj-lt"/>
                        </a:rPr>
                        <a:t>Tray</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200" b="0" dirty="0" smtClean="0">
                          <a:solidFill>
                            <a:sysClr val="windowText" lastClr="000000"/>
                          </a:solidFill>
                          <a:latin typeface="+mj-lt"/>
                        </a:rPr>
                        <a:t>Tape</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200" b="0" dirty="0" smtClean="0">
                          <a:solidFill>
                            <a:sysClr val="windowText" lastClr="000000"/>
                          </a:solidFill>
                          <a:latin typeface="+mj-lt"/>
                        </a:rPr>
                        <a:t>Tube</a:t>
                      </a:r>
                      <a:r>
                        <a:rPr kumimoji="1" lang="ja-JP" altLang="en-US" sz="1200" b="0" dirty="0" smtClean="0">
                          <a:solidFill>
                            <a:sysClr val="windowText" lastClr="000000"/>
                          </a:solidFill>
                          <a:latin typeface="+mj-lt"/>
                        </a:rPr>
                        <a:t>（</a:t>
                      </a:r>
                      <a:r>
                        <a:rPr kumimoji="1" lang="en-US" altLang="ja-JP" sz="1200" b="0" dirty="0" smtClean="0">
                          <a:solidFill>
                            <a:sysClr val="windowText" lastClr="000000"/>
                          </a:solidFill>
                          <a:latin typeface="+mj-lt"/>
                        </a:rPr>
                        <a:t>DIP</a:t>
                      </a:r>
                      <a:r>
                        <a:rPr kumimoji="1" lang="ja-JP" altLang="en-US"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200" b="0" dirty="0" smtClean="0">
                          <a:solidFill>
                            <a:sysClr val="windowText" lastClr="000000"/>
                          </a:solidFill>
                          <a:latin typeface="+mj-lt"/>
                        </a:rPr>
                        <a:t>Tube</a:t>
                      </a:r>
                    </a:p>
                    <a:p>
                      <a:pPr algn="ctr"/>
                      <a:r>
                        <a:rPr kumimoji="1" lang="en-US" altLang="ja-JP" sz="1200" b="0" dirty="0" smtClean="0">
                          <a:solidFill>
                            <a:sysClr val="windowText" lastClr="000000"/>
                          </a:solidFill>
                          <a:latin typeface="+mj-lt"/>
                        </a:rPr>
                        <a:t>(SOP)</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200" b="0" dirty="0" smtClean="0">
                          <a:solidFill>
                            <a:sysClr val="windowText" lastClr="000000"/>
                          </a:solidFill>
                          <a:latin typeface="+mj-lt"/>
                        </a:rPr>
                        <a:t>Tray</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200" b="0" dirty="0" smtClean="0">
                          <a:solidFill>
                            <a:sysClr val="windowText" lastClr="000000"/>
                          </a:solidFill>
                          <a:latin typeface="+mj-lt"/>
                        </a:rPr>
                        <a:t>Frame</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200" b="0" kern="1200" dirty="0" smtClean="0">
                          <a:solidFill>
                            <a:sysClr val="windowText" lastClr="000000"/>
                          </a:solidFill>
                          <a:latin typeface="+mn-lt"/>
                          <a:ea typeface="+mn-ea"/>
                          <a:cs typeface="+mn-cs"/>
                        </a:rPr>
                        <a:t>Crystal case</a:t>
                      </a:r>
                      <a:endParaRPr kumimoji="1" lang="ja-JP" altLang="en-US" sz="12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200" b="0" kern="1200" dirty="0" smtClean="0">
                          <a:solidFill>
                            <a:sysClr val="windowText" lastClr="000000"/>
                          </a:solidFill>
                          <a:latin typeface="+mn-lt"/>
                          <a:ea typeface="+mn-ea"/>
                          <a:cs typeface="+mn-cs"/>
                        </a:rPr>
                        <a:t>Coin</a:t>
                      </a:r>
                      <a:r>
                        <a:rPr kumimoji="1" lang="en-US" altLang="ja-JP" sz="1200" b="0" kern="1200" baseline="0" dirty="0" smtClean="0">
                          <a:solidFill>
                            <a:sysClr val="windowText" lastClr="000000"/>
                          </a:solidFill>
                          <a:latin typeface="+mn-lt"/>
                          <a:ea typeface="+mn-ea"/>
                          <a:cs typeface="+mn-cs"/>
                        </a:rPr>
                        <a:t> </a:t>
                      </a:r>
                      <a:r>
                        <a:rPr kumimoji="1" lang="en-US" altLang="ja-JP" sz="1200" b="0" kern="1200" dirty="0" smtClean="0">
                          <a:solidFill>
                            <a:sysClr val="windowText" lastClr="000000"/>
                          </a:solidFill>
                          <a:latin typeface="+mn-lt"/>
                          <a:ea typeface="+mn-ea"/>
                          <a:cs typeface="+mn-cs"/>
                        </a:rPr>
                        <a:t>stack</a:t>
                      </a:r>
                      <a:endParaRPr kumimoji="1" lang="ja-JP" altLang="en-US" sz="12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4662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ja-JP" sz="1200" dirty="0" smtClean="0">
                          <a:cs typeface="Arial" charset="0"/>
                        </a:rPr>
                        <a:t>Label-</a:t>
                      </a:r>
                      <a:r>
                        <a:rPr lang="en-US" altLang="ja-JP" sz="1200" dirty="0" smtClean="0">
                          <a:latin typeface="Arial Unicode MS"/>
                          <a:ea typeface="Arial Unicode MS"/>
                          <a:cs typeface="Arial Unicode MS"/>
                        </a:rPr>
                        <a:t>Ⅰ</a:t>
                      </a:r>
                      <a:r>
                        <a:rPr kumimoji="1" lang="en-US" altLang="ja-JP" sz="1200" baseline="0" dirty="0" smtClean="0">
                          <a:solidFill>
                            <a:sysClr val="windowText" lastClr="000000"/>
                          </a:solidFill>
                          <a:latin typeface="+mn-lt"/>
                          <a:ea typeface="+mn-ea"/>
                          <a:cs typeface="+mn-cs"/>
                        </a:rPr>
                        <a:t> </a:t>
                      </a:r>
                      <a:r>
                        <a:rPr kumimoji="1" lang="en-US" altLang="ja-JP" sz="1200" b="0" kern="1200" dirty="0" smtClean="0">
                          <a:solidFill>
                            <a:sysClr val="windowText" lastClr="000000"/>
                          </a:solidFill>
                          <a:latin typeface="+mn-lt"/>
                          <a:ea typeface="+mn-ea"/>
                          <a:cs typeface="+mn-cs"/>
                        </a:rPr>
                        <a:t>on Dry pack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0" kern="120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662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ja-JP" sz="1200" dirty="0" smtClean="0">
                          <a:cs typeface="Arial" charset="0"/>
                        </a:rPr>
                        <a:t>Label-</a:t>
                      </a:r>
                      <a:r>
                        <a:rPr lang="en-US" altLang="ja-JP" sz="1200" dirty="0" smtClean="0">
                          <a:latin typeface="Arial Unicode MS"/>
                          <a:ea typeface="Arial Unicode MS"/>
                          <a:cs typeface="Arial Unicode MS"/>
                        </a:rPr>
                        <a:t>Ⅰ</a:t>
                      </a:r>
                      <a:r>
                        <a:rPr kumimoji="1" lang="en-US" altLang="ja-JP" sz="1200" baseline="0" dirty="0" smtClean="0">
                          <a:solidFill>
                            <a:sysClr val="windowText" lastClr="000000"/>
                          </a:solidFill>
                          <a:latin typeface="+mn-lt"/>
                          <a:ea typeface="+mn-ea"/>
                          <a:cs typeface="+mn-cs"/>
                        </a:rPr>
                        <a:t> </a:t>
                      </a:r>
                      <a:r>
                        <a:rPr kumimoji="1" lang="en-US" altLang="ja-JP" sz="1200" b="0" kern="1200" dirty="0" smtClean="0">
                          <a:solidFill>
                            <a:sysClr val="windowText" lastClr="000000"/>
                          </a:solidFill>
                          <a:latin typeface="+mn-lt"/>
                          <a:ea typeface="+mn-ea"/>
                          <a:cs typeface="+mn-cs"/>
                        </a:rPr>
                        <a:t>on Inner</a:t>
                      </a:r>
                      <a:r>
                        <a:rPr kumimoji="1" lang="en-US" altLang="ja-JP" sz="1200" b="0" kern="1200" baseline="0" dirty="0" smtClean="0">
                          <a:solidFill>
                            <a:sysClr val="windowText" lastClr="000000"/>
                          </a:solidFill>
                          <a:latin typeface="+mn-lt"/>
                          <a:ea typeface="+mn-ea"/>
                          <a:cs typeface="+mn-cs"/>
                        </a:rPr>
                        <a:t> box</a:t>
                      </a:r>
                      <a:endParaRPr kumimoji="1" lang="en-US" altLang="ja-JP" sz="1200" b="0" baseline="0" dirty="0" smtClean="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662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ja-JP" sz="1200" dirty="0" smtClean="0">
                          <a:solidFill>
                            <a:schemeClr val="tx1"/>
                          </a:solidFill>
                          <a:latin typeface="+mn-lt"/>
                          <a:cs typeface="Arial" charset="0"/>
                        </a:rPr>
                        <a:t>Label-</a:t>
                      </a:r>
                      <a:r>
                        <a:rPr lang="en-US" altLang="ja-JP" sz="1200" dirty="0" smtClean="0">
                          <a:solidFill>
                            <a:schemeClr val="tx1"/>
                          </a:solidFill>
                          <a:latin typeface="Arial Unicode MS"/>
                          <a:ea typeface="Arial Unicode MS"/>
                          <a:cs typeface="Arial Unicode MS"/>
                        </a:rPr>
                        <a:t>Ⅱ</a:t>
                      </a:r>
                      <a:r>
                        <a:rPr kumimoji="1" lang="en-US" altLang="ja-JP" sz="1200" b="0" kern="1200" baseline="0" dirty="0" smtClean="0">
                          <a:solidFill>
                            <a:sysClr val="windowText" lastClr="000000"/>
                          </a:solidFill>
                          <a:latin typeface="+mn-lt"/>
                          <a:ea typeface="+mn-ea"/>
                          <a:cs typeface="+mn-cs"/>
                        </a:rPr>
                        <a:t> </a:t>
                      </a:r>
                      <a:r>
                        <a:rPr kumimoji="1" lang="en-US" altLang="ja-JP" sz="1200" b="0" baseline="0" dirty="0" smtClean="0">
                          <a:solidFill>
                            <a:sysClr val="windowText" lastClr="000000"/>
                          </a:solidFill>
                          <a:latin typeface="+mj-lt"/>
                        </a:rPr>
                        <a:t>on Outer box</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662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ja-JP" sz="1200" dirty="0" smtClean="0">
                          <a:cs typeface="Arial" charset="0"/>
                        </a:rPr>
                        <a:t>Label-</a:t>
                      </a:r>
                      <a:r>
                        <a:rPr lang="en-US" altLang="ja-JP" sz="1200" dirty="0" smtClean="0">
                          <a:latin typeface="Arial Unicode MS"/>
                          <a:ea typeface="Arial Unicode MS"/>
                          <a:cs typeface="Arial Unicode MS"/>
                        </a:rPr>
                        <a:t>Ⅰ</a:t>
                      </a:r>
                      <a:r>
                        <a:rPr kumimoji="1" lang="en-US" altLang="ja-JP" sz="1200" baseline="0" dirty="0" smtClean="0">
                          <a:solidFill>
                            <a:sysClr val="windowText" lastClr="000000"/>
                          </a:solidFill>
                          <a:latin typeface="+mn-lt"/>
                          <a:ea typeface="+mn-ea"/>
                          <a:cs typeface="+mn-cs"/>
                        </a:rPr>
                        <a:t> </a:t>
                      </a:r>
                      <a:r>
                        <a:rPr kumimoji="1" lang="en-US" altLang="ja-JP" sz="1200" b="0" kern="1200" dirty="0" smtClean="0">
                          <a:solidFill>
                            <a:sysClr val="windowText" lastClr="000000"/>
                          </a:solidFill>
                          <a:latin typeface="+mn-lt"/>
                          <a:ea typeface="+mn-ea"/>
                          <a:cs typeface="+mn-cs"/>
                        </a:rPr>
                        <a:t>on Tape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6628">
                <a:tc>
                  <a:txBody>
                    <a:bodyPr/>
                    <a:lstStyle/>
                    <a:p>
                      <a:pPr algn="ctr"/>
                      <a:r>
                        <a:rPr kumimoji="1" lang="en-US" altLang="ja-JP" sz="1200" b="0" baseline="0" dirty="0" smtClean="0">
                          <a:solidFill>
                            <a:sysClr val="windowText" lastClr="000000"/>
                          </a:solidFill>
                          <a:latin typeface="+mj-lt"/>
                        </a:rPr>
                        <a:t>Dry pack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662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200" b="0" kern="1200" dirty="0" smtClean="0">
                          <a:solidFill>
                            <a:sysClr val="windowText" lastClr="000000"/>
                          </a:solidFill>
                          <a:latin typeface="+mn-lt"/>
                          <a:ea typeface="+mn-ea"/>
                          <a:cs typeface="+mn-cs"/>
                        </a:rPr>
                        <a:t>Inner</a:t>
                      </a:r>
                      <a:r>
                        <a:rPr kumimoji="1" lang="en-US" altLang="ja-JP" sz="1200" b="0" kern="1200" baseline="0" dirty="0" smtClean="0">
                          <a:solidFill>
                            <a:sysClr val="windowText" lastClr="000000"/>
                          </a:solidFill>
                          <a:latin typeface="+mn-lt"/>
                          <a:ea typeface="+mn-ea"/>
                          <a:cs typeface="+mn-cs"/>
                        </a:rPr>
                        <a:t> box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0" kern="1200" dirty="0" smtClean="0">
                          <a:solidFill>
                            <a:sysClr val="windowText" lastClr="000000"/>
                          </a:solidFill>
                          <a:latin typeface="+mn-lt"/>
                          <a:ea typeface="+mn-ea"/>
                          <a:cs typeface="+mn-cs"/>
                        </a:rPr>
                        <a:t>○</a:t>
                      </a:r>
                      <a:endParaRPr kumimoji="1" lang="en-US" altLang="ja-JP" sz="1200" b="0"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kern="1200" dirty="0" smtClean="0">
                          <a:solidFill>
                            <a:sysClr val="windowText" lastClr="000000"/>
                          </a:solidFill>
                          <a:latin typeface="+mn-lt"/>
                          <a:ea typeface="+mn-ea"/>
                          <a:cs typeface="+mn-cs"/>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6628">
                <a:tc>
                  <a:txBody>
                    <a:bodyPr/>
                    <a:lstStyle/>
                    <a:p>
                      <a:pPr algn="ctr"/>
                      <a:r>
                        <a:rPr kumimoji="1" lang="en-US" altLang="ja-JP" sz="1200" b="0" kern="1200" baseline="0" dirty="0" smtClean="0">
                          <a:solidFill>
                            <a:sysClr val="windowText" lastClr="000000"/>
                          </a:solidFill>
                          <a:latin typeface="+mn-lt"/>
                          <a:ea typeface="+mn-ea"/>
                          <a:cs typeface="+mn-cs"/>
                        </a:rPr>
                        <a:t>Outer box</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smtClean="0">
                          <a:solidFill>
                            <a:sysClr val="windowText" lastClr="000000"/>
                          </a:solidFill>
                          <a:latin typeface="+mj-lt"/>
                        </a:rPr>
                        <a:t>―</a:t>
                      </a:r>
                      <a:endParaRPr kumimoji="1" lang="ja-JP" altLang="en-US" sz="12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4" name="テキスト ボックス 3"/>
          <p:cNvSpPr txBox="1"/>
          <p:nvPr/>
        </p:nvSpPr>
        <p:spPr>
          <a:xfrm>
            <a:off x="145774" y="1081079"/>
            <a:ext cx="1313180" cy="338554"/>
          </a:xfrm>
          <a:prstGeom prst="rect">
            <a:avLst/>
          </a:prstGeom>
          <a:noFill/>
        </p:spPr>
        <p:txBody>
          <a:bodyPr wrap="none" rtlCol="0">
            <a:spAutoFit/>
          </a:bodyPr>
          <a:lstStyle/>
          <a:p>
            <a:r>
              <a:rPr kumimoji="1" lang="ja-JP" altLang="en-US" sz="1600" dirty="0" smtClean="0"/>
              <a:t>○：変更対象</a:t>
            </a:r>
            <a:endParaRPr kumimoji="1" lang="ja-JP" altLang="en-US" sz="1600" dirty="0"/>
          </a:p>
        </p:txBody>
      </p:sp>
    </p:spTree>
    <p:extLst>
      <p:ext uri="{BB962C8B-B14F-4D97-AF65-F5344CB8AC3E}">
        <p14:creationId xmlns:p14="http://schemas.microsoft.com/office/powerpoint/2010/main" val="164491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016690" y="2294785"/>
            <a:ext cx="4990469" cy="861774"/>
          </a:xfrm>
          <a:prstGeom prst="rect">
            <a:avLst/>
          </a:prstGeom>
          <a:noFill/>
        </p:spPr>
        <p:txBody>
          <a:bodyPr wrap="none" rtlCol="0">
            <a:spAutoFit/>
          </a:bodyPr>
          <a:lstStyle/>
          <a:p>
            <a:r>
              <a:rPr kumimoji="1" lang="en-US" altLang="ja-JP" sz="5000" dirty="0" smtClean="0"/>
              <a:t>Package product</a:t>
            </a:r>
            <a:endParaRPr kumimoji="1" lang="ja-JP" altLang="en-US" sz="5000" dirty="0"/>
          </a:p>
        </p:txBody>
      </p:sp>
    </p:spTree>
    <p:extLst>
      <p:ext uri="{BB962C8B-B14F-4D97-AF65-F5344CB8AC3E}">
        <p14:creationId xmlns:p14="http://schemas.microsoft.com/office/powerpoint/2010/main" val="12336839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43781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a:solidFill>
                  <a:schemeClr val="bg1"/>
                </a:solidFill>
                <a:latin typeface="+mn-lt"/>
                <a:cs typeface="Arial" charset="0"/>
              </a:rPr>
              <a:t>Overview and types of </a:t>
            </a:r>
            <a:r>
              <a:rPr lang="en-US" altLang="ja-JP" sz="2400" dirty="0" smtClean="0">
                <a:solidFill>
                  <a:schemeClr val="bg1"/>
                </a:solidFill>
                <a:latin typeface="+mn-lt"/>
                <a:cs typeface="Arial" charset="0"/>
              </a:rPr>
              <a:t>packing</a:t>
            </a:r>
          </a:p>
        </p:txBody>
      </p:sp>
      <p:graphicFrame>
        <p:nvGraphicFramePr>
          <p:cNvPr id="3" name="表 2"/>
          <p:cNvGraphicFramePr>
            <a:graphicFrameLocks noGrp="1"/>
          </p:cNvGraphicFramePr>
          <p:nvPr>
            <p:extLst>
              <p:ext uri="{D42A27DB-BD31-4B8C-83A1-F6EECF244321}">
                <p14:modId xmlns:p14="http://schemas.microsoft.com/office/powerpoint/2010/main" val="2918808810"/>
              </p:ext>
            </p:extLst>
          </p:nvPr>
        </p:nvGraphicFramePr>
        <p:xfrm>
          <a:off x="134459" y="951284"/>
          <a:ext cx="8900360" cy="5320503"/>
        </p:xfrm>
        <a:graphic>
          <a:graphicData uri="http://schemas.openxmlformats.org/drawingml/2006/table">
            <a:tbl>
              <a:tblPr firstRow="1" bandRow="1">
                <a:tableStyleId>{5C22544A-7EE6-4342-B048-85BDC9FD1C3A}</a:tableStyleId>
              </a:tblPr>
              <a:tblGrid>
                <a:gridCol w="1039248"/>
                <a:gridCol w="2347415"/>
                <a:gridCol w="2347415"/>
                <a:gridCol w="1583141"/>
                <a:gridCol w="1583141"/>
              </a:tblGrid>
              <a:tr h="289194">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500" b="0" dirty="0" smtClean="0">
                          <a:solidFill>
                            <a:sysClr val="windowText" lastClr="000000"/>
                          </a:solidFill>
                          <a:latin typeface="+mj-lt"/>
                        </a:rPr>
                        <a:t>Tray</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500" b="0" dirty="0" smtClean="0">
                          <a:solidFill>
                            <a:sysClr val="windowText" lastClr="000000"/>
                          </a:solidFill>
                          <a:latin typeface="+mj-lt"/>
                        </a:rPr>
                        <a:t>Tape</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500" b="0" dirty="0" smtClean="0">
                          <a:solidFill>
                            <a:sysClr val="windowText" lastClr="000000"/>
                          </a:solidFill>
                          <a:latin typeface="+mj-lt"/>
                        </a:rPr>
                        <a:t>Tube</a:t>
                      </a:r>
                      <a:r>
                        <a:rPr kumimoji="1" lang="ja-JP" altLang="en-US" sz="1500" b="0" dirty="0" smtClean="0">
                          <a:solidFill>
                            <a:sysClr val="windowText" lastClr="000000"/>
                          </a:solidFill>
                          <a:latin typeface="+mj-lt"/>
                        </a:rPr>
                        <a:t>（</a:t>
                      </a:r>
                      <a:r>
                        <a:rPr kumimoji="1" lang="en-US" altLang="ja-JP" sz="1500" b="0" dirty="0" smtClean="0">
                          <a:solidFill>
                            <a:sysClr val="windowText" lastClr="000000"/>
                          </a:solidFill>
                          <a:latin typeface="+mj-lt"/>
                        </a:rPr>
                        <a:t>DIP</a:t>
                      </a:r>
                      <a:r>
                        <a:rPr kumimoji="1" lang="ja-JP" altLang="en-US" sz="1500" b="0" dirty="0" smtClean="0">
                          <a:solidFill>
                            <a:sysClr val="windowText" lastClr="000000"/>
                          </a:solidFill>
                          <a:latin typeface="+mj-lt"/>
                        </a:rPr>
                        <a:t>）</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500" b="0" dirty="0" smtClean="0">
                          <a:solidFill>
                            <a:sysClr val="windowText" lastClr="000000"/>
                          </a:solidFill>
                          <a:latin typeface="+mj-lt"/>
                        </a:rPr>
                        <a:t>Tube</a:t>
                      </a:r>
                      <a:r>
                        <a:rPr kumimoji="1" lang="ja-JP" altLang="en-US" sz="1500" b="0" dirty="0" smtClean="0">
                          <a:solidFill>
                            <a:sysClr val="windowText" lastClr="000000"/>
                          </a:solidFill>
                          <a:latin typeface="+mj-lt"/>
                        </a:rPr>
                        <a:t>（</a:t>
                      </a:r>
                      <a:r>
                        <a:rPr kumimoji="1" lang="en-US" altLang="ja-JP" sz="1500" b="0" dirty="0" smtClean="0">
                          <a:solidFill>
                            <a:sysClr val="windowText" lastClr="000000"/>
                          </a:solidFill>
                          <a:latin typeface="+mj-lt"/>
                        </a:rPr>
                        <a:t>SOP</a:t>
                      </a:r>
                      <a:r>
                        <a:rPr kumimoji="1" lang="ja-JP" altLang="en-US" sz="1500" b="0" dirty="0" smtClean="0">
                          <a:solidFill>
                            <a:sysClr val="windowText" lastClr="000000"/>
                          </a:solidFill>
                          <a:latin typeface="+mj-lt"/>
                        </a:rPr>
                        <a:t>）</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166682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dirty="0" smtClean="0">
                          <a:solidFill>
                            <a:schemeClr val="tx1"/>
                          </a:solidFill>
                          <a:latin typeface="+mn-lt"/>
                          <a:ea typeface="+mn-ea"/>
                          <a:cs typeface="+mn-cs"/>
                        </a:rPr>
                        <a:t>Dry pack</a:t>
                      </a:r>
                    </a:p>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baseline="0" dirty="0" smtClean="0">
                          <a:solidFill>
                            <a:schemeClr val="tx1"/>
                          </a:solidFill>
                          <a:latin typeface="+mn-lt"/>
                          <a:ea typeface="+mn-ea"/>
                          <a:cs typeface="+mn-cs"/>
                        </a:rPr>
                        <a:t>And </a:t>
                      </a:r>
                      <a:r>
                        <a:rPr lang="en-US" altLang="ja-JP" sz="1500" dirty="0" smtClean="0">
                          <a:solidFill>
                            <a:schemeClr val="tx1"/>
                          </a:solidFill>
                          <a:latin typeface="+mn-lt"/>
                          <a:cs typeface="Arial" charset="0"/>
                        </a:rPr>
                        <a:t>Label-</a:t>
                      </a:r>
                      <a:r>
                        <a:rPr lang="en-US" altLang="ja-JP" sz="1500" dirty="0" smtClean="0">
                          <a:solidFill>
                            <a:schemeClr val="tx1"/>
                          </a:solidFill>
                          <a:latin typeface="Arial Unicode MS"/>
                          <a:ea typeface="Arial Unicode MS"/>
                          <a:cs typeface="Arial Unicode MS"/>
                        </a:rPr>
                        <a:t>Ⅰ,Ⅱ</a:t>
                      </a:r>
                      <a:endParaRPr kumimoji="1" lang="en-US" altLang="ja-JP" sz="1500" b="0" dirty="0" smtClean="0">
                        <a:solidFill>
                          <a:schemeClr val="tx1"/>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66821">
                <a:tc>
                  <a:txBody>
                    <a:bodyPr/>
                    <a:lstStyle/>
                    <a:p>
                      <a:pPr algn="ctr"/>
                      <a:r>
                        <a:rPr kumimoji="1" lang="en-US" altLang="ja-JP" sz="1500" b="0" dirty="0" smtClean="0">
                          <a:solidFill>
                            <a:sysClr val="windowText" lastClr="000000"/>
                          </a:solidFill>
                          <a:latin typeface="+mj-lt"/>
                        </a:rPr>
                        <a:t>Inner</a:t>
                      </a:r>
                      <a:r>
                        <a:rPr kumimoji="1" lang="en-US" altLang="ja-JP" sz="1500" b="0" baseline="0" dirty="0" smtClean="0">
                          <a:solidFill>
                            <a:sysClr val="windowText" lastClr="000000"/>
                          </a:solidFill>
                          <a:latin typeface="+mj-lt"/>
                        </a:rPr>
                        <a:t> box</a:t>
                      </a:r>
                      <a:r>
                        <a:rPr kumimoji="1" lang="ja-JP" altLang="en-US" sz="1500" b="0" baseline="0" dirty="0" smtClean="0">
                          <a:solidFill>
                            <a:sysClr val="windowText" lastClr="000000"/>
                          </a:solidFill>
                          <a:latin typeface="+mj-lt"/>
                        </a:rPr>
                        <a:t> </a:t>
                      </a:r>
                      <a:r>
                        <a:rPr kumimoji="1" lang="en-US" altLang="ja-JP" sz="1500" b="0" baseline="0" dirty="0" smtClean="0">
                          <a:solidFill>
                            <a:sysClr val="windowText" lastClr="000000"/>
                          </a:solidFill>
                          <a:latin typeface="+mj-lt"/>
                        </a:rPr>
                        <a:t>and </a:t>
                      </a:r>
                      <a:r>
                        <a:rPr lang="en-US" altLang="ja-JP" sz="1500" dirty="0" smtClean="0">
                          <a:solidFill>
                            <a:schemeClr val="tx1"/>
                          </a:solidFill>
                          <a:latin typeface="+mn-lt"/>
                          <a:cs typeface="Arial" charset="0"/>
                        </a:rPr>
                        <a:t>Label-</a:t>
                      </a:r>
                      <a:r>
                        <a:rPr lang="en-US" altLang="ja-JP" sz="1500" dirty="0" smtClean="0">
                          <a:solidFill>
                            <a:schemeClr val="tx1"/>
                          </a:solidFill>
                          <a:latin typeface="Arial Unicode MS"/>
                          <a:ea typeface="Arial Unicode MS"/>
                          <a:cs typeface="Arial Unicode MS"/>
                        </a:rPr>
                        <a:t>Ⅲ</a:t>
                      </a:r>
                      <a:endParaRPr kumimoji="1" lang="en-US" altLang="ja-JP" sz="1500" b="0" baseline="0" dirty="0" smtClean="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500" b="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66821">
                <a:tc>
                  <a:txBody>
                    <a:bodyPr/>
                    <a:lstStyle/>
                    <a:p>
                      <a:pPr algn="ctr"/>
                      <a:r>
                        <a:rPr kumimoji="1" lang="en-US" altLang="ja-JP" sz="1500" b="0" dirty="0" smtClean="0">
                          <a:solidFill>
                            <a:sysClr val="windowText" lastClr="000000"/>
                          </a:solidFill>
                          <a:latin typeface="+mj-lt"/>
                        </a:rPr>
                        <a:t>Outer</a:t>
                      </a:r>
                      <a:r>
                        <a:rPr kumimoji="1" lang="en-US" altLang="ja-JP" sz="1500" b="0" baseline="0" dirty="0" smtClean="0">
                          <a:solidFill>
                            <a:sysClr val="windowText" lastClr="000000"/>
                          </a:solidFill>
                          <a:latin typeface="+mj-lt"/>
                        </a:rPr>
                        <a:t> box and </a:t>
                      </a:r>
                      <a:r>
                        <a:rPr lang="en-US" altLang="ja-JP" sz="1500" dirty="0" smtClean="0">
                          <a:solidFill>
                            <a:schemeClr val="tx1"/>
                          </a:solidFill>
                          <a:latin typeface="+mn-lt"/>
                          <a:cs typeface="Arial" charset="0"/>
                        </a:rPr>
                        <a:t>Label-</a:t>
                      </a:r>
                      <a:r>
                        <a:rPr lang="en-US" altLang="ja-JP" sz="1500" dirty="0" smtClean="0">
                          <a:solidFill>
                            <a:schemeClr val="tx1"/>
                          </a:solidFill>
                          <a:latin typeface="Arial Unicode MS"/>
                          <a:ea typeface="Arial Unicode MS"/>
                          <a:cs typeface="Arial Unicode MS"/>
                        </a:rPr>
                        <a:t>Ⅳ</a:t>
                      </a:r>
                      <a:endParaRPr kumimoji="1" lang="en-US" altLang="ja-JP" sz="1500" b="0" kern="1200" baseline="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633" y="1619575"/>
            <a:ext cx="1397689" cy="1127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2715032" y="1619573"/>
            <a:ext cx="780984" cy="307777"/>
          </a:xfrm>
          <a:prstGeom prst="rect">
            <a:avLst/>
          </a:prstGeom>
          <a:noFill/>
        </p:spPr>
        <p:txBody>
          <a:bodyPr wrap="none" rtlCol="0">
            <a:spAutoFit/>
          </a:bodyPr>
          <a:lstStyle/>
          <a:p>
            <a:pPr algn="ctr"/>
            <a:r>
              <a:rPr lang="en-US" altLang="ja-JP" sz="1400" dirty="0" smtClean="0">
                <a:cs typeface="Arial" charset="0"/>
              </a:rPr>
              <a:t>Label-</a:t>
            </a:r>
            <a:r>
              <a:rPr lang="en-US" altLang="ja-JP" sz="1400" dirty="0">
                <a:latin typeface="Arial Unicode MS"/>
                <a:ea typeface="Arial Unicode MS"/>
                <a:cs typeface="Arial Unicode MS"/>
              </a:rPr>
              <a:t>Ⅱ</a:t>
            </a:r>
            <a:endParaRPr kumimoji="1" lang="en-US" altLang="ja-JP" sz="1400" dirty="0">
              <a:solidFill>
                <a:sysClr val="windowText" lastClr="000000"/>
              </a:solidFill>
            </a:endParaRPr>
          </a:p>
        </p:txBody>
      </p:sp>
      <p:sp>
        <p:nvSpPr>
          <p:cNvPr id="8" name="テキスト ボックス 7"/>
          <p:cNvSpPr txBox="1"/>
          <p:nvPr/>
        </p:nvSpPr>
        <p:spPr>
          <a:xfrm>
            <a:off x="1292453" y="1262427"/>
            <a:ext cx="1031051" cy="738664"/>
          </a:xfrm>
          <a:prstGeom prst="rect">
            <a:avLst/>
          </a:prstGeom>
          <a:noFill/>
        </p:spPr>
        <p:txBody>
          <a:bodyPr wrap="none" rtlCol="0">
            <a:spAutoFit/>
          </a:bodyPr>
          <a:lstStyle/>
          <a:p>
            <a:r>
              <a:rPr lang="en-US" altLang="ja-JP" sz="1400" dirty="0"/>
              <a:t>Aluminum </a:t>
            </a:r>
            <a:endParaRPr lang="en-US" altLang="ja-JP" sz="1400" dirty="0" smtClean="0"/>
          </a:p>
          <a:p>
            <a:r>
              <a:rPr lang="en-US" altLang="ja-JP" sz="1400" dirty="0" smtClean="0"/>
              <a:t>laminated</a:t>
            </a:r>
          </a:p>
          <a:p>
            <a:r>
              <a:rPr lang="en-US" altLang="ja-JP" sz="1400" dirty="0" smtClean="0"/>
              <a:t>bag</a:t>
            </a:r>
            <a:endParaRPr lang="ja-JP" altLang="en-US" sz="1400"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017" y="3187507"/>
            <a:ext cx="1570806" cy="1095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2641856" y="3759199"/>
            <a:ext cx="782587" cy="738664"/>
          </a:xfrm>
          <a:prstGeom prst="rect">
            <a:avLst/>
          </a:prstGeom>
          <a:noFill/>
        </p:spPr>
        <p:txBody>
          <a:bodyPr wrap="none" rtlCol="0">
            <a:spAutoFit/>
          </a:bodyPr>
          <a:lstStyle/>
          <a:p>
            <a:r>
              <a:rPr lang="en-US" altLang="ja-JP" sz="1400" dirty="0" smtClean="0"/>
              <a:t>Binding</a:t>
            </a:r>
          </a:p>
          <a:p>
            <a:r>
              <a:rPr lang="en-US" altLang="ja-JP" sz="1400" dirty="0"/>
              <a:t>b</a:t>
            </a:r>
            <a:r>
              <a:rPr lang="en-US" altLang="ja-JP" sz="1400" dirty="0" smtClean="0"/>
              <a:t>and</a:t>
            </a:r>
            <a:endParaRPr lang="en-US" altLang="ja-JP" sz="1400" dirty="0"/>
          </a:p>
          <a:p>
            <a:r>
              <a:rPr lang="en-US" altLang="ja-JP" sz="1400" dirty="0" smtClean="0"/>
              <a:t>or </a:t>
            </a:r>
            <a:r>
              <a:rPr lang="en-US" altLang="ja-JP" sz="1400" dirty="0"/>
              <a:t>tape</a:t>
            </a:r>
            <a:endParaRPr lang="ja-JP" altLang="en-US" sz="1400" dirty="0"/>
          </a:p>
        </p:txBody>
      </p:sp>
      <p:sp>
        <p:nvSpPr>
          <p:cNvPr id="13" name="テキスト ボックス 12"/>
          <p:cNvSpPr txBox="1"/>
          <p:nvPr/>
        </p:nvSpPr>
        <p:spPr>
          <a:xfrm>
            <a:off x="1398088" y="2939545"/>
            <a:ext cx="950901" cy="307777"/>
          </a:xfrm>
          <a:prstGeom prst="rect">
            <a:avLst/>
          </a:prstGeom>
          <a:noFill/>
        </p:spPr>
        <p:txBody>
          <a:bodyPr wrap="none" rtlCol="0">
            <a:spAutoFit/>
          </a:bodyPr>
          <a:lstStyle/>
          <a:p>
            <a:r>
              <a:rPr lang="en-US" altLang="ja-JP" sz="1400" dirty="0" smtClean="0"/>
              <a:t>Inner Box</a:t>
            </a:r>
            <a:endParaRPr lang="ja-JP" altLang="en-US" sz="1400" dirty="0"/>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2212" y="4975288"/>
            <a:ext cx="1731399" cy="1034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テキスト ボックス 14"/>
          <p:cNvSpPr txBox="1"/>
          <p:nvPr/>
        </p:nvSpPr>
        <p:spPr>
          <a:xfrm>
            <a:off x="1386449" y="4610048"/>
            <a:ext cx="990977" cy="307777"/>
          </a:xfrm>
          <a:prstGeom prst="rect">
            <a:avLst/>
          </a:prstGeom>
          <a:noFill/>
        </p:spPr>
        <p:txBody>
          <a:bodyPr wrap="none" rtlCol="0">
            <a:spAutoFit/>
          </a:bodyPr>
          <a:lstStyle/>
          <a:p>
            <a:r>
              <a:rPr lang="en-US" altLang="ja-JP" sz="1400" dirty="0" smtClean="0"/>
              <a:t>Outer Box</a:t>
            </a:r>
            <a:endParaRPr lang="ja-JP" altLang="en-US" sz="1400" dirty="0"/>
          </a:p>
        </p:txBody>
      </p:sp>
      <p:sp>
        <p:nvSpPr>
          <p:cNvPr id="19" name="テキスト ボックス 18"/>
          <p:cNvSpPr txBox="1"/>
          <p:nvPr/>
        </p:nvSpPr>
        <p:spPr>
          <a:xfrm>
            <a:off x="1112419" y="5651929"/>
            <a:ext cx="849913" cy="307777"/>
          </a:xfrm>
          <a:prstGeom prst="rect">
            <a:avLst/>
          </a:prstGeom>
          <a:noFill/>
        </p:spPr>
        <p:txBody>
          <a:bodyPr wrap="none" rtlCol="0">
            <a:spAutoFit/>
          </a:bodyPr>
          <a:lstStyle/>
          <a:p>
            <a:pPr algn="ctr"/>
            <a:r>
              <a:rPr lang="en-US" altLang="ja-JP" sz="1400" dirty="0">
                <a:cs typeface="Arial" charset="0"/>
              </a:rPr>
              <a:t>Label-</a:t>
            </a:r>
            <a:r>
              <a:rPr lang="en-US" altLang="ja-JP" sz="1400" dirty="0">
                <a:latin typeface="Arial Unicode MS"/>
                <a:ea typeface="Arial Unicode MS"/>
                <a:cs typeface="Arial Unicode MS"/>
              </a:rPr>
              <a:t>Ⅳ</a:t>
            </a:r>
            <a:endParaRPr kumimoji="1" lang="en-US" altLang="ja-JP" sz="1400" dirty="0">
              <a:solidFill>
                <a:sysClr val="windowText" lastClr="000000"/>
              </a:solidFill>
            </a:endParaRPr>
          </a:p>
        </p:txBody>
      </p:sp>
      <p:pic>
        <p:nvPicPr>
          <p:cNvPr id="2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2014" y="1771183"/>
            <a:ext cx="1397689" cy="1127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テキスト ボックス 21"/>
          <p:cNvSpPr txBox="1"/>
          <p:nvPr/>
        </p:nvSpPr>
        <p:spPr>
          <a:xfrm>
            <a:off x="7436258" y="1263907"/>
            <a:ext cx="1010213" cy="738664"/>
          </a:xfrm>
          <a:prstGeom prst="rect">
            <a:avLst/>
          </a:prstGeom>
          <a:noFill/>
        </p:spPr>
        <p:txBody>
          <a:bodyPr wrap="none" rtlCol="0">
            <a:spAutoFit/>
          </a:bodyPr>
          <a:lstStyle/>
          <a:p>
            <a:r>
              <a:rPr lang="en-US" altLang="ja-JP" sz="1400" dirty="0" smtClean="0"/>
              <a:t>Aluminum</a:t>
            </a:r>
          </a:p>
          <a:p>
            <a:r>
              <a:rPr lang="en-US" altLang="ja-JP" sz="1400" dirty="0" smtClean="0"/>
              <a:t>laminated</a:t>
            </a:r>
          </a:p>
          <a:p>
            <a:r>
              <a:rPr lang="en-US" altLang="ja-JP" sz="1400" dirty="0" smtClean="0"/>
              <a:t>bag</a:t>
            </a:r>
            <a:endParaRPr lang="ja-JP" altLang="en-US" sz="1400" dirty="0"/>
          </a:p>
        </p:txBody>
      </p:sp>
      <p:pic>
        <p:nvPicPr>
          <p:cNvPr id="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2278" y="3216283"/>
            <a:ext cx="1570806" cy="1095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テキスト ボックス 23"/>
          <p:cNvSpPr txBox="1"/>
          <p:nvPr/>
        </p:nvSpPr>
        <p:spPr>
          <a:xfrm>
            <a:off x="7721117" y="3787975"/>
            <a:ext cx="782587" cy="738664"/>
          </a:xfrm>
          <a:prstGeom prst="rect">
            <a:avLst/>
          </a:prstGeom>
          <a:noFill/>
        </p:spPr>
        <p:txBody>
          <a:bodyPr wrap="none" rtlCol="0">
            <a:spAutoFit/>
          </a:bodyPr>
          <a:lstStyle/>
          <a:p>
            <a:r>
              <a:rPr lang="en-US" altLang="ja-JP" sz="1400" dirty="0" smtClean="0"/>
              <a:t>Binding</a:t>
            </a:r>
          </a:p>
          <a:p>
            <a:r>
              <a:rPr lang="en-US" altLang="ja-JP" sz="1400" dirty="0"/>
              <a:t>b</a:t>
            </a:r>
            <a:r>
              <a:rPr lang="en-US" altLang="ja-JP" sz="1400" dirty="0" smtClean="0"/>
              <a:t>and</a:t>
            </a:r>
            <a:endParaRPr lang="en-US" altLang="ja-JP" sz="1400" dirty="0"/>
          </a:p>
          <a:p>
            <a:r>
              <a:rPr lang="en-US" altLang="ja-JP" sz="1400" dirty="0" smtClean="0"/>
              <a:t>or </a:t>
            </a:r>
            <a:r>
              <a:rPr lang="en-US" altLang="ja-JP" sz="1400" dirty="0"/>
              <a:t>tape</a:t>
            </a:r>
            <a:endParaRPr lang="ja-JP" altLang="en-US" sz="1400" dirty="0"/>
          </a:p>
        </p:txBody>
      </p:sp>
      <p:sp>
        <p:nvSpPr>
          <p:cNvPr id="26" name="テキスト ボックス 25"/>
          <p:cNvSpPr txBox="1"/>
          <p:nvPr/>
        </p:nvSpPr>
        <p:spPr>
          <a:xfrm>
            <a:off x="6477349" y="2968321"/>
            <a:ext cx="950901" cy="307777"/>
          </a:xfrm>
          <a:prstGeom prst="rect">
            <a:avLst/>
          </a:prstGeom>
          <a:noFill/>
        </p:spPr>
        <p:txBody>
          <a:bodyPr wrap="none" rtlCol="0">
            <a:spAutoFit/>
          </a:bodyPr>
          <a:lstStyle/>
          <a:p>
            <a:r>
              <a:rPr lang="en-US" altLang="ja-JP" sz="1400" dirty="0" smtClean="0"/>
              <a:t>Inner Box</a:t>
            </a:r>
            <a:endParaRPr lang="ja-JP" altLang="en-US" sz="1400" dirty="0"/>
          </a:p>
        </p:txBody>
      </p:sp>
      <p:pic>
        <p:nvPicPr>
          <p:cNvPr id="2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7009" y="5013026"/>
            <a:ext cx="1731399" cy="902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テキスト ボックス 27"/>
          <p:cNvSpPr txBox="1"/>
          <p:nvPr/>
        </p:nvSpPr>
        <p:spPr>
          <a:xfrm>
            <a:off x="6206398" y="4638824"/>
            <a:ext cx="990977" cy="307777"/>
          </a:xfrm>
          <a:prstGeom prst="rect">
            <a:avLst/>
          </a:prstGeom>
          <a:noFill/>
        </p:spPr>
        <p:txBody>
          <a:bodyPr wrap="none" rtlCol="0">
            <a:spAutoFit/>
          </a:bodyPr>
          <a:lstStyle/>
          <a:p>
            <a:r>
              <a:rPr lang="en-US" altLang="ja-JP" sz="1400" dirty="0" smtClean="0"/>
              <a:t>Outer Box</a:t>
            </a:r>
            <a:endParaRPr lang="ja-JP" altLang="en-US" sz="1400" dirty="0"/>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9658" y="1309111"/>
            <a:ext cx="667887" cy="636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3716" y="1982922"/>
            <a:ext cx="1352550" cy="94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テキスト ボックス 35"/>
          <p:cNvSpPr txBox="1"/>
          <p:nvPr/>
        </p:nvSpPr>
        <p:spPr>
          <a:xfrm>
            <a:off x="4612986" y="2411179"/>
            <a:ext cx="1367682" cy="523220"/>
          </a:xfrm>
          <a:prstGeom prst="rect">
            <a:avLst/>
          </a:prstGeom>
          <a:noFill/>
        </p:spPr>
        <p:txBody>
          <a:bodyPr wrap="none" rtlCol="0">
            <a:spAutoFit/>
          </a:bodyPr>
          <a:lstStyle/>
          <a:p>
            <a:r>
              <a:rPr lang="en-US" altLang="ja-JP" sz="1400" dirty="0" smtClean="0"/>
              <a:t>Aluminum</a:t>
            </a:r>
          </a:p>
          <a:p>
            <a:r>
              <a:rPr lang="en-US" altLang="ja-JP" sz="1400" dirty="0" smtClean="0"/>
              <a:t>Laminated bag</a:t>
            </a:r>
            <a:endParaRPr lang="ja-JP" altLang="en-US" sz="1400" dirty="0"/>
          </a:p>
        </p:txBody>
      </p:sp>
      <p:pic>
        <p:nvPicPr>
          <p:cNvPr id="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8253" y="3392282"/>
            <a:ext cx="1114892" cy="836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テキスト ボックス 38"/>
          <p:cNvSpPr txBox="1"/>
          <p:nvPr/>
        </p:nvSpPr>
        <p:spPr>
          <a:xfrm>
            <a:off x="3677364" y="2950321"/>
            <a:ext cx="950901" cy="307777"/>
          </a:xfrm>
          <a:prstGeom prst="rect">
            <a:avLst/>
          </a:prstGeom>
          <a:noFill/>
        </p:spPr>
        <p:txBody>
          <a:bodyPr wrap="none" rtlCol="0">
            <a:spAutoFit/>
          </a:bodyPr>
          <a:lstStyle/>
          <a:p>
            <a:r>
              <a:rPr lang="en-US" altLang="ja-JP" sz="1400" dirty="0" smtClean="0"/>
              <a:t>Inner Box</a:t>
            </a:r>
            <a:endParaRPr lang="ja-JP" altLang="en-US" sz="1400" dirty="0"/>
          </a:p>
        </p:txBody>
      </p:sp>
      <p:pic>
        <p:nvPicPr>
          <p:cNvPr id="103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09768" y="4911017"/>
            <a:ext cx="1266825"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テキスト ボックス 40"/>
          <p:cNvSpPr txBox="1"/>
          <p:nvPr/>
        </p:nvSpPr>
        <p:spPr>
          <a:xfrm>
            <a:off x="3677364" y="4640215"/>
            <a:ext cx="990977" cy="307777"/>
          </a:xfrm>
          <a:prstGeom prst="rect">
            <a:avLst/>
          </a:prstGeom>
          <a:noFill/>
        </p:spPr>
        <p:txBody>
          <a:bodyPr wrap="none" rtlCol="0">
            <a:spAutoFit/>
          </a:bodyPr>
          <a:lstStyle/>
          <a:p>
            <a:r>
              <a:rPr lang="en-US" altLang="ja-JP" sz="1400" dirty="0" smtClean="0"/>
              <a:t>Outer Box</a:t>
            </a:r>
            <a:endParaRPr lang="ja-JP" altLang="en-US" sz="1400" dirty="0"/>
          </a:p>
        </p:txBody>
      </p:sp>
      <p:pic>
        <p:nvPicPr>
          <p:cNvPr id="1035"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80668" y="1805998"/>
            <a:ext cx="1339616" cy="705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テキスト ボックス 46"/>
          <p:cNvSpPr txBox="1"/>
          <p:nvPr/>
        </p:nvSpPr>
        <p:spPr>
          <a:xfrm>
            <a:off x="5843395" y="1389190"/>
            <a:ext cx="1061509" cy="307777"/>
          </a:xfrm>
          <a:prstGeom prst="rect">
            <a:avLst/>
          </a:prstGeom>
          <a:noFill/>
        </p:spPr>
        <p:txBody>
          <a:bodyPr wrap="none" rtlCol="0">
            <a:spAutoFit/>
          </a:bodyPr>
          <a:lstStyle/>
          <a:p>
            <a:r>
              <a:rPr lang="en-US" altLang="ja-JP" sz="1400" dirty="0"/>
              <a:t>Plastic bag</a:t>
            </a:r>
            <a:endParaRPr lang="ja-JP" altLang="en-US" sz="1400" dirty="0"/>
          </a:p>
        </p:txBody>
      </p:sp>
      <p:sp>
        <p:nvSpPr>
          <p:cNvPr id="48" name="テキスト ボックス 47"/>
          <p:cNvSpPr txBox="1"/>
          <p:nvPr/>
        </p:nvSpPr>
        <p:spPr>
          <a:xfrm>
            <a:off x="4684979" y="1417475"/>
            <a:ext cx="731289" cy="307777"/>
          </a:xfrm>
          <a:prstGeom prst="rect">
            <a:avLst/>
          </a:prstGeom>
          <a:noFill/>
        </p:spPr>
        <p:txBody>
          <a:bodyPr wrap="none" rtlCol="0">
            <a:spAutoFit/>
          </a:bodyPr>
          <a:lstStyle/>
          <a:p>
            <a:pPr algn="ctr"/>
            <a:r>
              <a:rPr lang="en-US" altLang="ja-JP" sz="1400" dirty="0">
                <a:cs typeface="Arial" charset="0"/>
              </a:rPr>
              <a:t>Label-</a:t>
            </a:r>
            <a:r>
              <a:rPr lang="en-US" altLang="ja-JP" sz="1400" dirty="0">
                <a:latin typeface="Arial Unicode MS"/>
                <a:ea typeface="Arial Unicode MS"/>
                <a:cs typeface="Arial Unicode MS"/>
              </a:rPr>
              <a:t>Ⅰ</a:t>
            </a:r>
            <a:endParaRPr kumimoji="1" lang="en-US" altLang="ja-JP" sz="1400" dirty="0">
              <a:solidFill>
                <a:sysClr val="windowText" lastClr="000000"/>
              </a:solidFill>
            </a:endParaRPr>
          </a:p>
        </p:txBody>
      </p:sp>
      <p:sp>
        <p:nvSpPr>
          <p:cNvPr id="49" name="テキスト ボックス 48"/>
          <p:cNvSpPr txBox="1"/>
          <p:nvPr/>
        </p:nvSpPr>
        <p:spPr>
          <a:xfrm>
            <a:off x="4566348" y="1856329"/>
            <a:ext cx="780984" cy="307777"/>
          </a:xfrm>
          <a:prstGeom prst="rect">
            <a:avLst/>
          </a:prstGeom>
          <a:noFill/>
        </p:spPr>
        <p:txBody>
          <a:bodyPr wrap="none" rtlCol="0">
            <a:spAutoFit/>
          </a:bodyPr>
          <a:lstStyle/>
          <a:p>
            <a:pPr algn="ctr"/>
            <a:r>
              <a:rPr lang="en-US" altLang="ja-JP" sz="1400" dirty="0" smtClean="0">
                <a:cs typeface="Arial" charset="0"/>
              </a:rPr>
              <a:t>Label-</a:t>
            </a:r>
            <a:r>
              <a:rPr lang="en-US" altLang="ja-JP" sz="1400" dirty="0">
                <a:latin typeface="Arial Unicode MS"/>
                <a:ea typeface="Arial Unicode MS"/>
                <a:cs typeface="Arial Unicode MS"/>
              </a:rPr>
              <a:t>Ⅱ</a:t>
            </a:r>
            <a:endParaRPr kumimoji="1" lang="en-US" altLang="ja-JP" sz="1400" dirty="0">
              <a:solidFill>
                <a:sysClr val="windowText" lastClr="000000"/>
              </a:solidFill>
            </a:endParaRPr>
          </a:p>
        </p:txBody>
      </p:sp>
      <p:sp>
        <p:nvSpPr>
          <p:cNvPr id="50" name="テキスト ボックス 49"/>
          <p:cNvSpPr txBox="1"/>
          <p:nvPr/>
        </p:nvSpPr>
        <p:spPr>
          <a:xfrm>
            <a:off x="8333130" y="1569875"/>
            <a:ext cx="780984" cy="307777"/>
          </a:xfrm>
          <a:prstGeom prst="rect">
            <a:avLst/>
          </a:prstGeom>
          <a:noFill/>
        </p:spPr>
        <p:txBody>
          <a:bodyPr wrap="none" rtlCol="0">
            <a:spAutoFit/>
          </a:bodyPr>
          <a:lstStyle/>
          <a:p>
            <a:pPr algn="ctr"/>
            <a:r>
              <a:rPr lang="en-US" altLang="ja-JP" sz="1400" dirty="0" smtClean="0">
                <a:cs typeface="Arial" charset="0"/>
              </a:rPr>
              <a:t>Label-</a:t>
            </a:r>
            <a:r>
              <a:rPr lang="en-US" altLang="ja-JP" sz="1400" dirty="0">
                <a:latin typeface="Arial Unicode MS"/>
                <a:ea typeface="Arial Unicode MS"/>
                <a:cs typeface="Arial Unicode MS"/>
              </a:rPr>
              <a:t>Ⅱ</a:t>
            </a:r>
            <a:endParaRPr kumimoji="1" lang="en-US" altLang="ja-JP" sz="1400" dirty="0">
              <a:solidFill>
                <a:sysClr val="windowText" lastClr="000000"/>
              </a:solidFill>
            </a:endParaRPr>
          </a:p>
        </p:txBody>
      </p:sp>
      <p:sp>
        <p:nvSpPr>
          <p:cNvPr id="51" name="テキスト ボックス 50"/>
          <p:cNvSpPr txBox="1"/>
          <p:nvPr/>
        </p:nvSpPr>
        <p:spPr>
          <a:xfrm>
            <a:off x="1895159" y="4233954"/>
            <a:ext cx="830677" cy="307777"/>
          </a:xfrm>
          <a:prstGeom prst="rect">
            <a:avLst/>
          </a:prstGeom>
          <a:noFill/>
        </p:spPr>
        <p:txBody>
          <a:bodyPr wrap="none" rtlCol="0">
            <a:spAutoFit/>
          </a:bodyPr>
          <a:lstStyle/>
          <a:p>
            <a:pPr algn="ctr"/>
            <a:r>
              <a:rPr lang="en-US" altLang="ja-JP" sz="1400" dirty="0" smtClean="0">
                <a:cs typeface="Arial" charset="0"/>
              </a:rPr>
              <a:t>Label-</a:t>
            </a:r>
            <a:r>
              <a:rPr lang="en-US" altLang="ja-JP" sz="1400" dirty="0">
                <a:latin typeface="Arial Unicode MS"/>
                <a:ea typeface="Arial Unicode MS"/>
                <a:cs typeface="Arial Unicode MS"/>
              </a:rPr>
              <a:t>Ⅲ</a:t>
            </a:r>
            <a:endParaRPr kumimoji="1" lang="en-US" altLang="ja-JP" sz="1400" dirty="0">
              <a:solidFill>
                <a:sysClr val="windowText" lastClr="000000"/>
              </a:solidFill>
            </a:endParaRPr>
          </a:p>
        </p:txBody>
      </p:sp>
      <p:sp>
        <p:nvSpPr>
          <p:cNvPr id="52" name="テキスト ボックス 51"/>
          <p:cNvSpPr txBox="1"/>
          <p:nvPr/>
        </p:nvSpPr>
        <p:spPr>
          <a:xfrm>
            <a:off x="4614575" y="4025473"/>
            <a:ext cx="830677" cy="307777"/>
          </a:xfrm>
          <a:prstGeom prst="rect">
            <a:avLst/>
          </a:prstGeom>
          <a:noFill/>
        </p:spPr>
        <p:txBody>
          <a:bodyPr wrap="none" rtlCol="0">
            <a:spAutoFit/>
          </a:bodyPr>
          <a:lstStyle/>
          <a:p>
            <a:pPr algn="ctr"/>
            <a:r>
              <a:rPr lang="en-US" altLang="ja-JP" sz="1400" dirty="0" smtClean="0">
                <a:cs typeface="Arial" charset="0"/>
              </a:rPr>
              <a:t>Label-</a:t>
            </a:r>
            <a:r>
              <a:rPr lang="en-US" altLang="ja-JP" sz="1400" dirty="0">
                <a:latin typeface="Arial Unicode MS"/>
                <a:ea typeface="Arial Unicode MS"/>
                <a:cs typeface="Arial Unicode MS"/>
              </a:rPr>
              <a:t>Ⅲ</a:t>
            </a:r>
            <a:endParaRPr kumimoji="1" lang="en-US" altLang="ja-JP" sz="1400" dirty="0">
              <a:solidFill>
                <a:sysClr val="windowText" lastClr="000000"/>
              </a:solidFill>
            </a:endParaRPr>
          </a:p>
        </p:txBody>
      </p:sp>
      <p:sp>
        <p:nvSpPr>
          <p:cNvPr id="53" name="テキスト ボックス 52"/>
          <p:cNvSpPr txBox="1"/>
          <p:nvPr/>
        </p:nvSpPr>
        <p:spPr>
          <a:xfrm>
            <a:off x="6931178" y="4190086"/>
            <a:ext cx="830677" cy="307777"/>
          </a:xfrm>
          <a:prstGeom prst="rect">
            <a:avLst/>
          </a:prstGeom>
          <a:noFill/>
        </p:spPr>
        <p:txBody>
          <a:bodyPr wrap="none" rtlCol="0">
            <a:spAutoFit/>
          </a:bodyPr>
          <a:lstStyle/>
          <a:p>
            <a:pPr algn="ctr"/>
            <a:r>
              <a:rPr lang="en-US" altLang="ja-JP" sz="1400" dirty="0" smtClean="0">
                <a:cs typeface="Arial" charset="0"/>
              </a:rPr>
              <a:t>Label-</a:t>
            </a:r>
            <a:r>
              <a:rPr lang="en-US" altLang="ja-JP" sz="1400" dirty="0">
                <a:latin typeface="Arial Unicode MS"/>
                <a:ea typeface="Arial Unicode MS"/>
                <a:cs typeface="Arial Unicode MS"/>
              </a:rPr>
              <a:t>Ⅲ</a:t>
            </a:r>
            <a:endParaRPr kumimoji="1" lang="en-US" altLang="ja-JP" sz="1400" dirty="0">
              <a:solidFill>
                <a:sysClr val="windowText" lastClr="000000"/>
              </a:solidFill>
            </a:endParaRPr>
          </a:p>
        </p:txBody>
      </p:sp>
      <p:sp>
        <p:nvSpPr>
          <p:cNvPr id="54" name="テキスト ボックス 53"/>
          <p:cNvSpPr txBox="1"/>
          <p:nvPr/>
        </p:nvSpPr>
        <p:spPr>
          <a:xfrm>
            <a:off x="3744729" y="5681769"/>
            <a:ext cx="849913" cy="307777"/>
          </a:xfrm>
          <a:prstGeom prst="rect">
            <a:avLst/>
          </a:prstGeom>
          <a:noFill/>
        </p:spPr>
        <p:txBody>
          <a:bodyPr wrap="none" rtlCol="0">
            <a:spAutoFit/>
          </a:bodyPr>
          <a:lstStyle/>
          <a:p>
            <a:r>
              <a:rPr lang="en-US" altLang="ja-JP" sz="1400" dirty="0" smtClean="0">
                <a:cs typeface="Arial" charset="0"/>
              </a:rPr>
              <a:t>Label-</a:t>
            </a:r>
            <a:r>
              <a:rPr lang="en-US" altLang="ja-JP" sz="1400" dirty="0">
                <a:latin typeface="Arial Unicode MS"/>
                <a:ea typeface="Arial Unicode MS"/>
                <a:cs typeface="Arial Unicode MS"/>
              </a:rPr>
              <a:t>Ⅳ</a:t>
            </a:r>
            <a:endParaRPr kumimoji="1" lang="ja-JP" altLang="en-US" sz="1400" dirty="0"/>
          </a:p>
        </p:txBody>
      </p:sp>
      <p:sp>
        <p:nvSpPr>
          <p:cNvPr id="55" name="テキスト ボックス 54"/>
          <p:cNvSpPr txBox="1"/>
          <p:nvPr/>
        </p:nvSpPr>
        <p:spPr>
          <a:xfrm>
            <a:off x="6248532" y="5612660"/>
            <a:ext cx="849913" cy="307777"/>
          </a:xfrm>
          <a:prstGeom prst="rect">
            <a:avLst/>
          </a:prstGeom>
          <a:noFill/>
        </p:spPr>
        <p:txBody>
          <a:bodyPr wrap="none" rtlCol="0">
            <a:spAutoFit/>
          </a:bodyPr>
          <a:lstStyle/>
          <a:p>
            <a:pPr algn="ctr"/>
            <a:r>
              <a:rPr lang="en-US" altLang="ja-JP" sz="1400" dirty="0">
                <a:cs typeface="Arial" charset="0"/>
              </a:rPr>
              <a:t>Label-</a:t>
            </a:r>
            <a:r>
              <a:rPr lang="en-US" altLang="ja-JP" sz="1400" dirty="0">
                <a:latin typeface="Arial Unicode MS"/>
                <a:ea typeface="Arial Unicode MS"/>
                <a:cs typeface="Arial Unicode MS"/>
              </a:rPr>
              <a:t>Ⅳ</a:t>
            </a:r>
            <a:endParaRPr kumimoji="1" lang="en-US" altLang="ja-JP" sz="1400" dirty="0">
              <a:solidFill>
                <a:sysClr val="windowText" lastClr="000000"/>
              </a:solidFill>
            </a:endParaRPr>
          </a:p>
        </p:txBody>
      </p:sp>
    </p:spTree>
    <p:extLst>
      <p:ext uri="{BB962C8B-B14F-4D97-AF65-F5344CB8AC3E}">
        <p14:creationId xmlns:p14="http://schemas.microsoft.com/office/powerpoint/2010/main" val="10029886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55018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Arial"/>
                <a:ea typeface="ＭＳ Ｐゴシック"/>
                <a:cs typeface="Arial" charset="0"/>
              </a:rPr>
              <a:t>Label-Ⅳ</a:t>
            </a:r>
            <a:r>
              <a:rPr lang="en-US" altLang="ja-JP" sz="2400" dirty="0" smtClean="0">
                <a:solidFill>
                  <a:schemeClr val="bg1"/>
                </a:solidFill>
                <a:latin typeface="+mn-lt"/>
                <a:cs typeface="Arial" charset="0"/>
              </a:rPr>
              <a:t> of changing point (Outer </a:t>
            </a:r>
            <a:r>
              <a:rPr lang="en-US" altLang="ja-JP" sz="2400" dirty="0">
                <a:solidFill>
                  <a:schemeClr val="bg1"/>
                </a:solidFill>
                <a:latin typeface="+mn-lt"/>
                <a:cs typeface="Arial" charset="0"/>
              </a:rPr>
              <a:t>box</a:t>
            </a:r>
            <a:r>
              <a:rPr lang="en-US" altLang="ja-JP" sz="2400" dirty="0" smtClean="0">
                <a:solidFill>
                  <a:schemeClr val="bg1"/>
                </a:solidFill>
                <a:latin typeface="+mn-lt"/>
                <a:cs typeface="Arial" charset="0"/>
              </a:rPr>
              <a:t>)</a:t>
            </a:r>
            <a:endParaRPr lang="en-US" altLang="ja-JP" sz="2400" dirty="0">
              <a:solidFill>
                <a:schemeClr val="bg1"/>
              </a:solidFill>
              <a:latin typeface="+mn-lt"/>
              <a:cs typeface="Arial" charset="0"/>
            </a:endParaRPr>
          </a:p>
        </p:txBody>
      </p:sp>
      <p:sp>
        <p:nvSpPr>
          <p:cNvPr id="4" name="正方形/長方形 3"/>
          <p:cNvSpPr/>
          <p:nvPr/>
        </p:nvSpPr>
        <p:spPr>
          <a:xfrm>
            <a:off x="237277" y="1026663"/>
            <a:ext cx="864339" cy="369332"/>
          </a:xfrm>
          <a:prstGeom prst="rect">
            <a:avLst/>
          </a:prstGeom>
        </p:spPr>
        <p:txBody>
          <a:bodyPr wrap="none">
            <a:spAutoFit/>
          </a:bodyPr>
          <a:lstStyle/>
          <a:p>
            <a:r>
              <a:rPr lang="en-US" altLang="ja-JP" dirty="0" smtClean="0"/>
              <a:t>Before</a:t>
            </a:r>
            <a:endParaRPr lang="ja-JP" altLang="en-US" dirty="0"/>
          </a:p>
        </p:txBody>
      </p:sp>
      <p:sp>
        <p:nvSpPr>
          <p:cNvPr id="5" name="正方形/長方形 4"/>
          <p:cNvSpPr/>
          <p:nvPr/>
        </p:nvSpPr>
        <p:spPr>
          <a:xfrm>
            <a:off x="3856201" y="1061201"/>
            <a:ext cx="671979" cy="369332"/>
          </a:xfrm>
          <a:prstGeom prst="rect">
            <a:avLst/>
          </a:prstGeom>
        </p:spPr>
        <p:txBody>
          <a:bodyPr wrap="none">
            <a:spAutoFit/>
          </a:bodyPr>
          <a:lstStyle/>
          <a:p>
            <a:r>
              <a:rPr lang="en-US" altLang="ja-JP" dirty="0" smtClean="0"/>
              <a:t>After</a:t>
            </a:r>
            <a:endParaRPr lang="ja-JP"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246" y="1523527"/>
            <a:ext cx="3460418" cy="3013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52"/>
          <p:cNvGrpSpPr>
            <a:grpSpLocks/>
          </p:cNvGrpSpPr>
          <p:nvPr/>
        </p:nvGrpSpPr>
        <p:grpSpPr bwMode="auto">
          <a:xfrm>
            <a:off x="69082" y="2652283"/>
            <a:ext cx="139700" cy="179388"/>
            <a:chOff x="4235" y="1459"/>
            <a:chExt cx="96" cy="113"/>
          </a:xfrm>
        </p:grpSpPr>
        <p:sp>
          <p:nvSpPr>
            <p:cNvPr id="8"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9"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0" name="Group 43"/>
          <p:cNvGrpSpPr>
            <a:grpSpLocks/>
          </p:cNvGrpSpPr>
          <p:nvPr/>
        </p:nvGrpSpPr>
        <p:grpSpPr bwMode="auto">
          <a:xfrm>
            <a:off x="67687" y="2857693"/>
            <a:ext cx="139700" cy="165100"/>
            <a:chOff x="839" y="2983"/>
            <a:chExt cx="88" cy="104"/>
          </a:xfrm>
        </p:grpSpPr>
        <p:sp>
          <p:nvSpPr>
            <p:cNvPr id="11"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2"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366" y="4001646"/>
            <a:ext cx="2078373" cy="68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7"/>
          <p:cNvPicPr/>
          <p:nvPr/>
        </p:nvPicPr>
        <p:blipFill>
          <a:blip r:embed="rId4" cstate="print"/>
          <a:srcRect/>
          <a:stretch>
            <a:fillRect/>
          </a:stretch>
        </p:blipFill>
        <p:spPr bwMode="auto">
          <a:xfrm>
            <a:off x="3942293" y="1536385"/>
            <a:ext cx="5100637" cy="2399729"/>
          </a:xfrm>
          <a:prstGeom prst="rect">
            <a:avLst/>
          </a:prstGeom>
          <a:noFill/>
          <a:ln w="9525">
            <a:noFill/>
            <a:miter lim="800000"/>
            <a:headEnd/>
            <a:tailEnd/>
          </a:ln>
        </p:spPr>
      </p:pic>
      <p:grpSp>
        <p:nvGrpSpPr>
          <p:cNvPr id="16" name="Group 52"/>
          <p:cNvGrpSpPr>
            <a:grpSpLocks/>
          </p:cNvGrpSpPr>
          <p:nvPr/>
        </p:nvGrpSpPr>
        <p:grpSpPr bwMode="auto">
          <a:xfrm>
            <a:off x="3777670" y="2069228"/>
            <a:ext cx="139700" cy="179388"/>
            <a:chOff x="4235" y="1459"/>
            <a:chExt cx="96" cy="113"/>
          </a:xfrm>
        </p:grpSpPr>
        <p:sp>
          <p:nvSpPr>
            <p:cNvPr id="17"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8"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9" name="Group 43"/>
          <p:cNvGrpSpPr>
            <a:grpSpLocks/>
          </p:cNvGrpSpPr>
          <p:nvPr/>
        </p:nvGrpSpPr>
        <p:grpSpPr bwMode="auto">
          <a:xfrm>
            <a:off x="3775351" y="2677683"/>
            <a:ext cx="149226" cy="165100"/>
            <a:chOff x="833" y="2983"/>
            <a:chExt cx="94" cy="104"/>
          </a:xfrm>
        </p:grpSpPr>
        <p:sp>
          <p:nvSpPr>
            <p:cNvPr id="20"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1" name="Text Box 45"/>
            <p:cNvSpPr txBox="1">
              <a:spLocks noChangeArrowheads="1"/>
            </p:cNvSpPr>
            <p:nvPr/>
          </p:nvSpPr>
          <p:spPr bwMode="auto">
            <a:xfrm>
              <a:off x="83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aphicFrame>
        <p:nvGraphicFramePr>
          <p:cNvPr id="25" name="表 24"/>
          <p:cNvGraphicFramePr>
            <a:graphicFrameLocks noGrp="1"/>
          </p:cNvGraphicFramePr>
          <p:nvPr>
            <p:extLst>
              <p:ext uri="{D42A27DB-BD31-4B8C-83A1-F6EECF244321}">
                <p14:modId xmlns:p14="http://schemas.microsoft.com/office/powerpoint/2010/main" val="3760275175"/>
              </p:ext>
            </p:extLst>
          </p:nvPr>
        </p:nvGraphicFramePr>
        <p:xfrm>
          <a:off x="83038" y="4636958"/>
          <a:ext cx="5648061" cy="122428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Number</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(1P)+Part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Number</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((1P)+</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Q’TY/TOTAL Q’TY</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入数</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納入数量</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(Q)+QUANTITY</a:t>
                      </a:r>
                      <a:br>
                        <a:rPr kumimoji="1" lang="en-US" altLang="ja-JP" sz="1100" b="0" dirty="0" smtClean="0">
                          <a:solidFill>
                            <a:schemeClr val="tx1"/>
                          </a:solidFill>
                          <a:latin typeface="Arial Unicode MS" pitchFamily="50" charset="-128"/>
                          <a:ea typeface="Arial Unicode MS" pitchFamily="50" charset="-128"/>
                          <a:cs typeface="Arial Unicode MS" pitchFamily="50" charset="-128"/>
                        </a:rPr>
                      </a:b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入数</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正方形/長方形 2"/>
          <p:cNvSpPr/>
          <p:nvPr/>
        </p:nvSpPr>
        <p:spPr>
          <a:xfrm>
            <a:off x="339435" y="2682446"/>
            <a:ext cx="2299855" cy="134937"/>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3" name="正方形/長方形 22"/>
          <p:cNvSpPr/>
          <p:nvPr/>
        </p:nvSpPr>
        <p:spPr>
          <a:xfrm>
            <a:off x="339436" y="2820418"/>
            <a:ext cx="1567092" cy="248365"/>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6" name="正方形/長方形 25"/>
          <p:cNvSpPr/>
          <p:nvPr/>
        </p:nvSpPr>
        <p:spPr>
          <a:xfrm>
            <a:off x="4038599" y="2060284"/>
            <a:ext cx="2454011" cy="39889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7" name="正方形/長方形 26"/>
          <p:cNvSpPr/>
          <p:nvPr/>
        </p:nvSpPr>
        <p:spPr>
          <a:xfrm>
            <a:off x="4038600" y="2535384"/>
            <a:ext cx="1842655" cy="39889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898594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5991011" y="1120607"/>
            <a:ext cx="2623813" cy="5589374"/>
            <a:chOff x="6018719" y="1120607"/>
            <a:chExt cx="2623813" cy="5589374"/>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719" y="1120607"/>
              <a:ext cx="2617463" cy="5589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正方形/長方形 1"/>
            <p:cNvSpPr/>
            <p:nvPr/>
          </p:nvSpPr>
          <p:spPr>
            <a:xfrm>
              <a:off x="6018719" y="1120607"/>
              <a:ext cx="2623813" cy="5589374"/>
            </a:xfrm>
            <a:prstGeom prst="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3" name="Text Box 110"/>
          <p:cNvSpPr txBox="1">
            <a:spLocks noChangeArrowheads="1"/>
          </p:cNvSpPr>
          <p:nvPr/>
        </p:nvSpPr>
        <p:spPr bwMode="auto">
          <a:xfrm>
            <a:off x="120808" y="121004"/>
            <a:ext cx="53415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a:t>
            </a:r>
            <a:r>
              <a:rPr kumimoji="0" lang="en-US" altLang="ja-JP" sz="2400" dirty="0">
                <a:solidFill>
                  <a:srgbClr val="FFFFFF"/>
                </a:solidFill>
                <a:latin typeface="+mn-lt"/>
                <a:ea typeface="ＭＳ Ｐゴシック"/>
                <a:cs typeface="Arial" charset="0"/>
              </a:rPr>
              <a:t>-</a:t>
            </a:r>
            <a:r>
              <a:rPr kumimoji="0" lang="en-US" altLang="ja-JP" sz="2400" dirty="0" smtClean="0">
                <a:solidFill>
                  <a:srgbClr val="FFFFFF"/>
                </a:solidFill>
                <a:latin typeface="+mn-lt"/>
                <a:ea typeface="ＭＳ Ｐゴシック"/>
                <a:cs typeface="Arial" charset="0"/>
              </a:rPr>
              <a:t>Ⅲ</a:t>
            </a:r>
            <a:r>
              <a:rPr lang="en-US" altLang="ja-JP" sz="2400" dirty="0" smtClean="0">
                <a:solidFill>
                  <a:schemeClr val="bg1"/>
                </a:solidFill>
                <a:latin typeface="+mn-lt"/>
                <a:cs typeface="Arial" charset="0"/>
              </a:rPr>
              <a:t> of changing point (Inner box)</a:t>
            </a:r>
            <a:endParaRPr lang="en-US" altLang="ja-JP" sz="2400" dirty="0">
              <a:solidFill>
                <a:schemeClr val="bg1"/>
              </a:solidFill>
              <a:latin typeface="+mn-lt"/>
              <a:cs typeface="Arial" charset="0"/>
            </a:endParaRPr>
          </a:p>
          <a:p>
            <a:pPr eaLnBrk="1" hangingPunct="1">
              <a:defRPr/>
            </a:pPr>
            <a:endParaRPr lang="en-US" altLang="ja-JP" sz="2400" dirty="0" smtClean="0">
              <a:solidFill>
                <a:schemeClr val="bg1"/>
              </a:solidFill>
              <a:latin typeface="+mn-lt"/>
              <a:cs typeface="Arial" charset="0"/>
            </a:endParaRPr>
          </a:p>
        </p:txBody>
      </p:sp>
      <p:pic>
        <p:nvPicPr>
          <p:cNvPr id="3101" name="Picture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920" y="1197302"/>
            <a:ext cx="3601822" cy="2923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52"/>
          <p:cNvGrpSpPr>
            <a:grpSpLocks/>
          </p:cNvGrpSpPr>
          <p:nvPr/>
        </p:nvGrpSpPr>
        <p:grpSpPr bwMode="auto">
          <a:xfrm>
            <a:off x="199024" y="1615901"/>
            <a:ext cx="139700" cy="179388"/>
            <a:chOff x="4235" y="1459"/>
            <a:chExt cx="96" cy="113"/>
          </a:xfrm>
        </p:grpSpPr>
        <p:sp>
          <p:nvSpPr>
            <p:cNvPr id="8"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9"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0" name="Group 43"/>
          <p:cNvGrpSpPr>
            <a:grpSpLocks/>
          </p:cNvGrpSpPr>
          <p:nvPr/>
        </p:nvGrpSpPr>
        <p:grpSpPr bwMode="auto">
          <a:xfrm>
            <a:off x="641649" y="2424687"/>
            <a:ext cx="139700" cy="165100"/>
            <a:chOff x="839" y="2983"/>
            <a:chExt cx="88" cy="104"/>
          </a:xfrm>
        </p:grpSpPr>
        <p:sp>
          <p:nvSpPr>
            <p:cNvPr id="11"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2"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13" name="Group 55"/>
          <p:cNvGrpSpPr>
            <a:grpSpLocks/>
          </p:cNvGrpSpPr>
          <p:nvPr/>
        </p:nvGrpSpPr>
        <p:grpSpPr bwMode="auto">
          <a:xfrm>
            <a:off x="2520319" y="3393924"/>
            <a:ext cx="144463" cy="166687"/>
            <a:chOff x="4208" y="2567"/>
            <a:chExt cx="99" cy="105"/>
          </a:xfrm>
        </p:grpSpPr>
        <p:sp>
          <p:nvSpPr>
            <p:cNvPr id="14"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5"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grpSp>
        <p:nvGrpSpPr>
          <p:cNvPr id="16" name="Group 52"/>
          <p:cNvGrpSpPr>
            <a:grpSpLocks/>
          </p:cNvGrpSpPr>
          <p:nvPr/>
        </p:nvGrpSpPr>
        <p:grpSpPr bwMode="auto">
          <a:xfrm>
            <a:off x="5798730" y="2404050"/>
            <a:ext cx="139700" cy="179388"/>
            <a:chOff x="4235" y="1459"/>
            <a:chExt cx="96" cy="113"/>
          </a:xfrm>
        </p:grpSpPr>
        <p:sp>
          <p:nvSpPr>
            <p:cNvPr id="17"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8"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9" name="Group 43"/>
          <p:cNvGrpSpPr>
            <a:grpSpLocks/>
          </p:cNvGrpSpPr>
          <p:nvPr/>
        </p:nvGrpSpPr>
        <p:grpSpPr bwMode="auto">
          <a:xfrm>
            <a:off x="7163217" y="3832744"/>
            <a:ext cx="139700" cy="165100"/>
            <a:chOff x="839" y="2983"/>
            <a:chExt cx="88" cy="104"/>
          </a:xfrm>
        </p:grpSpPr>
        <p:sp>
          <p:nvSpPr>
            <p:cNvPr id="20"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1"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22" name="Group 55"/>
          <p:cNvGrpSpPr>
            <a:grpSpLocks/>
          </p:cNvGrpSpPr>
          <p:nvPr/>
        </p:nvGrpSpPr>
        <p:grpSpPr bwMode="auto">
          <a:xfrm>
            <a:off x="6448108" y="5103393"/>
            <a:ext cx="144463" cy="166687"/>
            <a:chOff x="4208" y="2567"/>
            <a:chExt cx="99" cy="105"/>
          </a:xfrm>
        </p:grpSpPr>
        <p:sp>
          <p:nvSpPr>
            <p:cNvPr id="23"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4"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sp>
        <p:nvSpPr>
          <p:cNvPr id="27" name="正方形/長方形 26"/>
          <p:cNvSpPr/>
          <p:nvPr/>
        </p:nvSpPr>
        <p:spPr>
          <a:xfrm>
            <a:off x="237277" y="826247"/>
            <a:ext cx="864339" cy="369332"/>
          </a:xfrm>
          <a:prstGeom prst="rect">
            <a:avLst/>
          </a:prstGeom>
        </p:spPr>
        <p:txBody>
          <a:bodyPr wrap="none">
            <a:spAutoFit/>
          </a:bodyPr>
          <a:lstStyle/>
          <a:p>
            <a:r>
              <a:rPr lang="en-US" altLang="ja-JP" dirty="0" smtClean="0"/>
              <a:t>Before</a:t>
            </a:r>
            <a:endParaRPr lang="ja-JP" altLang="en-US" dirty="0"/>
          </a:p>
        </p:txBody>
      </p:sp>
      <p:sp>
        <p:nvSpPr>
          <p:cNvPr id="28" name="正方形/長方形 27"/>
          <p:cNvSpPr/>
          <p:nvPr/>
        </p:nvSpPr>
        <p:spPr>
          <a:xfrm>
            <a:off x="5175667" y="935941"/>
            <a:ext cx="671979" cy="369332"/>
          </a:xfrm>
          <a:prstGeom prst="rect">
            <a:avLst/>
          </a:prstGeom>
        </p:spPr>
        <p:txBody>
          <a:bodyPr wrap="none">
            <a:spAutoFit/>
          </a:bodyPr>
          <a:lstStyle/>
          <a:p>
            <a:r>
              <a:rPr lang="en-US" altLang="ja-JP" dirty="0" smtClean="0"/>
              <a:t>After</a:t>
            </a:r>
            <a:endParaRPr lang="ja-JP" altLang="en-US" dirty="0"/>
          </a:p>
        </p:txBody>
      </p:sp>
      <p:graphicFrame>
        <p:nvGraphicFramePr>
          <p:cNvPr id="31" name="表 30"/>
          <p:cNvGraphicFramePr>
            <a:graphicFrameLocks noGrp="1"/>
          </p:cNvGraphicFramePr>
          <p:nvPr>
            <p:extLst>
              <p:ext uri="{D42A27DB-BD31-4B8C-83A1-F6EECF244321}">
                <p14:modId xmlns:p14="http://schemas.microsoft.com/office/powerpoint/2010/main" val="2786800345"/>
              </p:ext>
            </p:extLst>
          </p:nvPr>
        </p:nvGraphicFramePr>
        <p:xfrm>
          <a:off x="83038" y="4298756"/>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(3N)1+Part No. +Quantity</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((3N)1+</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数量</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(P)+Part No.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((P)+</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2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0839" y="5509124"/>
            <a:ext cx="2078373" cy="687301"/>
          </a:xfrm>
          <a:prstGeom prst="rect">
            <a:avLst/>
          </a:prstGeom>
          <a:solidFill>
            <a:schemeClr val="bg1"/>
          </a:solidFill>
          <a:ln>
            <a:noFill/>
          </a:ln>
          <a:effectLst/>
          <a:extLst/>
        </p:spPr>
      </p:pic>
      <p:sp>
        <p:nvSpPr>
          <p:cNvPr id="32" name="正方形/長方形 31"/>
          <p:cNvSpPr/>
          <p:nvPr/>
        </p:nvSpPr>
        <p:spPr>
          <a:xfrm>
            <a:off x="450273" y="1594112"/>
            <a:ext cx="1925782" cy="40787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33" name="正方形/長方形 32"/>
          <p:cNvSpPr/>
          <p:nvPr/>
        </p:nvSpPr>
        <p:spPr>
          <a:xfrm>
            <a:off x="2698209" y="3393924"/>
            <a:ext cx="703082" cy="29362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34" name="正方形/長方形 33"/>
          <p:cNvSpPr/>
          <p:nvPr/>
        </p:nvSpPr>
        <p:spPr>
          <a:xfrm>
            <a:off x="865909" y="2465126"/>
            <a:ext cx="768927" cy="11609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35" name="正方形/長方形 34"/>
          <p:cNvSpPr/>
          <p:nvPr/>
        </p:nvSpPr>
        <p:spPr>
          <a:xfrm>
            <a:off x="6011793" y="2308748"/>
            <a:ext cx="1925782" cy="40787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36" name="正方形/長方形 35"/>
          <p:cNvSpPr/>
          <p:nvPr/>
        </p:nvSpPr>
        <p:spPr>
          <a:xfrm>
            <a:off x="7186871" y="4012029"/>
            <a:ext cx="516256" cy="203935"/>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37" name="正方形/長方形 36"/>
          <p:cNvSpPr/>
          <p:nvPr/>
        </p:nvSpPr>
        <p:spPr>
          <a:xfrm>
            <a:off x="6590679" y="4966855"/>
            <a:ext cx="461285" cy="13653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278697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10"/>
          <p:cNvSpPr txBox="1">
            <a:spLocks noChangeArrowheads="1"/>
          </p:cNvSpPr>
          <p:nvPr/>
        </p:nvSpPr>
        <p:spPr bwMode="auto">
          <a:xfrm>
            <a:off x="120808" y="134652"/>
            <a:ext cx="49455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Label-Ⅱ</a:t>
            </a:r>
            <a:r>
              <a:rPr lang="en-US" altLang="ja-JP" sz="2400" dirty="0" smtClean="0">
                <a:solidFill>
                  <a:schemeClr val="bg1"/>
                </a:solidFill>
                <a:latin typeface="+mn-lt"/>
                <a:cs typeface="Arial" charset="0"/>
              </a:rPr>
              <a:t> of changing point (Al bag)</a:t>
            </a:r>
            <a:endParaRPr lang="en-US" altLang="ja-JP" sz="2400" dirty="0">
              <a:solidFill>
                <a:schemeClr val="bg1"/>
              </a:solidFill>
              <a:latin typeface="+mn-lt"/>
              <a:cs typeface="Arial" charset="0"/>
            </a:endParaRPr>
          </a:p>
          <a:p>
            <a:pPr eaLnBrk="1" hangingPunct="1">
              <a:defRPr/>
            </a:pPr>
            <a:endParaRPr lang="en-US" altLang="ja-JP" sz="2400" dirty="0" smtClean="0">
              <a:solidFill>
                <a:schemeClr val="bg1"/>
              </a:solidFill>
              <a:latin typeface="+mn-lt"/>
              <a:cs typeface="Arial" charset="0"/>
            </a:endParaRPr>
          </a:p>
        </p:txBody>
      </p:sp>
      <p:grpSp>
        <p:nvGrpSpPr>
          <p:cNvPr id="18" name="Group 52"/>
          <p:cNvGrpSpPr>
            <a:grpSpLocks/>
          </p:cNvGrpSpPr>
          <p:nvPr/>
        </p:nvGrpSpPr>
        <p:grpSpPr bwMode="auto">
          <a:xfrm>
            <a:off x="5772821" y="1094441"/>
            <a:ext cx="139700" cy="179388"/>
            <a:chOff x="4235" y="1459"/>
            <a:chExt cx="96" cy="113"/>
          </a:xfrm>
        </p:grpSpPr>
        <p:sp>
          <p:nvSpPr>
            <p:cNvPr id="19"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0"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sp>
        <p:nvSpPr>
          <p:cNvPr id="32" name="正方形/長方形 31"/>
          <p:cNvSpPr/>
          <p:nvPr/>
        </p:nvSpPr>
        <p:spPr>
          <a:xfrm>
            <a:off x="237277" y="863825"/>
            <a:ext cx="864339" cy="369332"/>
          </a:xfrm>
          <a:prstGeom prst="rect">
            <a:avLst/>
          </a:prstGeom>
        </p:spPr>
        <p:txBody>
          <a:bodyPr wrap="none">
            <a:spAutoFit/>
          </a:bodyPr>
          <a:lstStyle/>
          <a:p>
            <a:r>
              <a:rPr lang="en-US" altLang="ja-JP" dirty="0" smtClean="0"/>
              <a:t>Before</a:t>
            </a:r>
            <a:endParaRPr lang="ja-JP" altLang="en-US" dirty="0"/>
          </a:p>
        </p:txBody>
      </p:sp>
      <p:sp>
        <p:nvSpPr>
          <p:cNvPr id="33" name="正方形/長方形 32"/>
          <p:cNvSpPr/>
          <p:nvPr/>
        </p:nvSpPr>
        <p:spPr>
          <a:xfrm>
            <a:off x="5063856" y="910889"/>
            <a:ext cx="671979" cy="369332"/>
          </a:xfrm>
          <a:prstGeom prst="rect">
            <a:avLst/>
          </a:prstGeom>
        </p:spPr>
        <p:txBody>
          <a:bodyPr wrap="none">
            <a:spAutoFit/>
          </a:bodyPr>
          <a:lstStyle/>
          <a:p>
            <a:r>
              <a:rPr lang="en-US" altLang="ja-JP" dirty="0" smtClean="0"/>
              <a:t>After</a:t>
            </a:r>
            <a:endParaRPr lang="ja-JP" altLang="en-US" dirty="0"/>
          </a:p>
        </p:txBody>
      </p:sp>
      <p:pic>
        <p:nvPicPr>
          <p:cNvPr id="37" name="Picture 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920" y="1197302"/>
            <a:ext cx="3601822" cy="2923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8" name="Group 52"/>
          <p:cNvGrpSpPr>
            <a:grpSpLocks/>
          </p:cNvGrpSpPr>
          <p:nvPr/>
        </p:nvGrpSpPr>
        <p:grpSpPr bwMode="auto">
          <a:xfrm>
            <a:off x="150535" y="1622828"/>
            <a:ext cx="139700" cy="179388"/>
            <a:chOff x="4235" y="1459"/>
            <a:chExt cx="96" cy="113"/>
          </a:xfrm>
        </p:grpSpPr>
        <p:sp>
          <p:nvSpPr>
            <p:cNvPr id="39"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40"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41" name="Group 43"/>
          <p:cNvGrpSpPr>
            <a:grpSpLocks/>
          </p:cNvGrpSpPr>
          <p:nvPr/>
        </p:nvGrpSpPr>
        <p:grpSpPr bwMode="auto">
          <a:xfrm>
            <a:off x="506711" y="2404150"/>
            <a:ext cx="139700" cy="165100"/>
            <a:chOff x="839" y="2983"/>
            <a:chExt cx="88" cy="104"/>
          </a:xfrm>
        </p:grpSpPr>
        <p:sp>
          <p:nvSpPr>
            <p:cNvPr id="45"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46"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47" name="Group 55"/>
          <p:cNvGrpSpPr>
            <a:grpSpLocks/>
          </p:cNvGrpSpPr>
          <p:nvPr/>
        </p:nvGrpSpPr>
        <p:grpSpPr bwMode="auto">
          <a:xfrm>
            <a:off x="2520319" y="3393924"/>
            <a:ext cx="144463" cy="166687"/>
            <a:chOff x="4208" y="2567"/>
            <a:chExt cx="99" cy="105"/>
          </a:xfrm>
        </p:grpSpPr>
        <p:sp>
          <p:nvSpPr>
            <p:cNvPr id="48"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49"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graphicFrame>
        <p:nvGraphicFramePr>
          <p:cNvPr id="50" name="表 49"/>
          <p:cNvGraphicFramePr>
            <a:graphicFrameLocks noGrp="1"/>
          </p:cNvGraphicFramePr>
          <p:nvPr>
            <p:extLst>
              <p:ext uri="{D42A27DB-BD31-4B8C-83A1-F6EECF244321}">
                <p14:modId xmlns:p14="http://schemas.microsoft.com/office/powerpoint/2010/main" val="603472412"/>
              </p:ext>
            </p:extLst>
          </p:nvPr>
        </p:nvGraphicFramePr>
        <p:xfrm>
          <a:off x="83038" y="4298756"/>
          <a:ext cx="5758178" cy="2077720"/>
        </p:xfrm>
        <a:graphic>
          <a:graphicData uri="http://schemas.openxmlformats.org/drawingml/2006/table">
            <a:tbl>
              <a:tblPr firstRow="1" bandRow="1">
                <a:tableStyleId>{5C22544A-7EE6-4342-B048-85BDC9FD1C3A}</a:tableStyleId>
              </a:tblPr>
              <a:tblGrid>
                <a:gridCol w="367712"/>
                <a:gridCol w="1623629"/>
                <a:gridCol w="1823601"/>
                <a:gridCol w="1943236"/>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(3N)1+Part No.+Quantity</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((3N)1+</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数量</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(P)+Part No.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((P)+</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④</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Caution</a:t>
                      </a: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（注意書き）</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JEDEC</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MSL, if available.</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(JEDEC MSL</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対応品のみ）</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5" name="正方形/長方形 34"/>
          <p:cNvSpPr/>
          <p:nvPr/>
        </p:nvSpPr>
        <p:spPr>
          <a:xfrm>
            <a:off x="429490" y="1581195"/>
            <a:ext cx="1953491" cy="406932"/>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nvGrpSpPr>
          <p:cNvPr id="3" name="グループ化 2"/>
          <p:cNvGrpSpPr/>
          <p:nvPr/>
        </p:nvGrpSpPr>
        <p:grpSpPr>
          <a:xfrm>
            <a:off x="5953201" y="1028197"/>
            <a:ext cx="2629689" cy="5551565"/>
            <a:chOff x="5918565" y="1043590"/>
            <a:chExt cx="2629689" cy="5551565"/>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8565" y="1043590"/>
              <a:ext cx="2629689" cy="5551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正方形/長方形 1"/>
            <p:cNvSpPr/>
            <p:nvPr/>
          </p:nvSpPr>
          <p:spPr>
            <a:xfrm>
              <a:off x="5918566" y="1043590"/>
              <a:ext cx="2629688" cy="5551565"/>
            </a:xfrm>
            <a:prstGeom prst="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grpSp>
        <p:nvGrpSpPr>
          <p:cNvPr id="21" name="Group 43"/>
          <p:cNvGrpSpPr>
            <a:grpSpLocks/>
          </p:cNvGrpSpPr>
          <p:nvPr/>
        </p:nvGrpSpPr>
        <p:grpSpPr bwMode="auto">
          <a:xfrm>
            <a:off x="6886750" y="3516015"/>
            <a:ext cx="139700" cy="165100"/>
            <a:chOff x="839" y="2983"/>
            <a:chExt cx="88" cy="104"/>
          </a:xfrm>
        </p:grpSpPr>
        <p:sp>
          <p:nvSpPr>
            <p:cNvPr id="22"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3"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sp>
        <p:nvSpPr>
          <p:cNvPr id="51" name="正方形/長方形 50"/>
          <p:cNvSpPr/>
          <p:nvPr/>
        </p:nvSpPr>
        <p:spPr>
          <a:xfrm>
            <a:off x="2698209" y="3393924"/>
            <a:ext cx="703082" cy="29362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2" name="正方形/長方形 51"/>
          <p:cNvSpPr/>
          <p:nvPr/>
        </p:nvSpPr>
        <p:spPr>
          <a:xfrm>
            <a:off x="865909" y="2465126"/>
            <a:ext cx="768927" cy="11609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9686" y="2843992"/>
            <a:ext cx="2078373" cy="687301"/>
          </a:xfrm>
          <a:prstGeom prst="rect">
            <a:avLst/>
          </a:prstGeom>
          <a:solidFill>
            <a:schemeClr val="bg1"/>
          </a:solidFill>
          <a:ln>
            <a:noFill/>
          </a:ln>
          <a:effectLst/>
          <a:extLst/>
        </p:spPr>
      </p:pic>
      <p:sp>
        <p:nvSpPr>
          <p:cNvPr id="53" name="正方形/長方形 52"/>
          <p:cNvSpPr/>
          <p:nvPr/>
        </p:nvSpPr>
        <p:spPr>
          <a:xfrm>
            <a:off x="6033654" y="1013996"/>
            <a:ext cx="1953491" cy="314814"/>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nvGrpSpPr>
          <p:cNvPr id="24" name="Group 55"/>
          <p:cNvGrpSpPr>
            <a:grpSpLocks/>
          </p:cNvGrpSpPr>
          <p:nvPr/>
        </p:nvGrpSpPr>
        <p:grpSpPr bwMode="auto">
          <a:xfrm>
            <a:off x="7010399" y="1822998"/>
            <a:ext cx="144463" cy="166687"/>
            <a:chOff x="4208" y="2567"/>
            <a:chExt cx="99" cy="105"/>
          </a:xfrm>
        </p:grpSpPr>
        <p:sp>
          <p:nvSpPr>
            <p:cNvPr id="25"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6"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sp>
        <p:nvSpPr>
          <p:cNvPr id="54" name="正方形/長方形 53"/>
          <p:cNvSpPr/>
          <p:nvPr/>
        </p:nvSpPr>
        <p:spPr>
          <a:xfrm>
            <a:off x="6591300" y="1987144"/>
            <a:ext cx="524549" cy="11609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5" name="正方形/長方形 54"/>
          <p:cNvSpPr/>
          <p:nvPr/>
        </p:nvSpPr>
        <p:spPr>
          <a:xfrm>
            <a:off x="6044287" y="3735786"/>
            <a:ext cx="958161" cy="11609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nvGrpSpPr>
          <p:cNvPr id="29" name="Group 49"/>
          <p:cNvGrpSpPr>
            <a:grpSpLocks/>
          </p:cNvGrpSpPr>
          <p:nvPr/>
        </p:nvGrpSpPr>
        <p:grpSpPr bwMode="auto">
          <a:xfrm>
            <a:off x="5954293" y="4193837"/>
            <a:ext cx="142875" cy="168275"/>
            <a:chOff x="6119" y="6456"/>
            <a:chExt cx="240" cy="264"/>
          </a:xfrm>
        </p:grpSpPr>
        <p:sp>
          <p:nvSpPr>
            <p:cNvPr id="30" name="Oval 50"/>
            <p:cNvSpPr>
              <a:spLocks noChangeArrowheads="1"/>
            </p:cNvSpPr>
            <p:nvPr/>
          </p:nvSpPr>
          <p:spPr bwMode="auto">
            <a:xfrm>
              <a:off x="6119" y="6460"/>
              <a:ext cx="240" cy="26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1" name="Text Box 51"/>
            <p:cNvSpPr txBox="1">
              <a:spLocks noChangeArrowheads="1"/>
            </p:cNvSpPr>
            <p:nvPr/>
          </p:nvSpPr>
          <p:spPr bwMode="auto">
            <a:xfrm>
              <a:off x="6135" y="6456"/>
              <a:ext cx="220"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4</a:t>
              </a:r>
            </a:p>
          </p:txBody>
        </p:sp>
      </p:grpSp>
      <p:sp>
        <p:nvSpPr>
          <p:cNvPr id="6" name="正方形/長方形 5"/>
          <p:cNvSpPr/>
          <p:nvPr/>
        </p:nvSpPr>
        <p:spPr>
          <a:xfrm>
            <a:off x="8325293" y="4444409"/>
            <a:ext cx="106326" cy="1063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6486050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4825858" y="1241876"/>
            <a:ext cx="3713380" cy="2317148"/>
            <a:chOff x="4825858" y="1241876"/>
            <a:chExt cx="3713380" cy="2317148"/>
          </a:xfrm>
        </p:grpSpPr>
        <p:pic>
          <p:nvPicPr>
            <p:cNvPr id="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5859" y="1241876"/>
              <a:ext cx="3713379" cy="2317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5858" y="1241876"/>
              <a:ext cx="3713379" cy="2317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ext Box 110"/>
          <p:cNvSpPr txBox="1">
            <a:spLocks noChangeArrowheads="1"/>
          </p:cNvSpPr>
          <p:nvPr/>
        </p:nvSpPr>
        <p:spPr bwMode="auto">
          <a:xfrm>
            <a:off x="120808" y="121004"/>
            <a:ext cx="47067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Label-Ⅰ</a:t>
            </a:r>
            <a:r>
              <a:rPr lang="en-US" altLang="ja-JP" sz="2400" dirty="0" smtClean="0">
                <a:solidFill>
                  <a:schemeClr val="bg1"/>
                </a:solidFill>
                <a:latin typeface="+mn-lt"/>
                <a:cs typeface="Arial" charset="0"/>
              </a:rPr>
              <a:t> of changing point (Reel)</a:t>
            </a:r>
            <a:endParaRPr lang="en-US" altLang="ja-JP" sz="2400" dirty="0">
              <a:solidFill>
                <a:schemeClr val="bg1"/>
              </a:solidFill>
              <a:latin typeface="+mn-lt"/>
              <a:cs typeface="Arial" charset="0"/>
            </a:endParaRPr>
          </a:p>
          <a:p>
            <a:pPr eaLnBrk="1" hangingPunct="1">
              <a:defRPr/>
            </a:pPr>
            <a:endParaRPr lang="en-US" altLang="ja-JP" sz="2400" dirty="0" smtClean="0">
              <a:solidFill>
                <a:schemeClr val="bg1"/>
              </a:solidFill>
              <a:latin typeface="+mn-lt"/>
              <a:cs typeface="Arial" charset="0"/>
            </a:endParaRPr>
          </a:p>
        </p:txBody>
      </p:sp>
      <p:sp>
        <p:nvSpPr>
          <p:cNvPr id="14" name="正方形/長方形 13"/>
          <p:cNvSpPr/>
          <p:nvPr/>
        </p:nvSpPr>
        <p:spPr>
          <a:xfrm>
            <a:off x="237277" y="826247"/>
            <a:ext cx="864339" cy="369332"/>
          </a:xfrm>
          <a:prstGeom prst="rect">
            <a:avLst/>
          </a:prstGeom>
        </p:spPr>
        <p:txBody>
          <a:bodyPr wrap="none">
            <a:spAutoFit/>
          </a:bodyPr>
          <a:lstStyle/>
          <a:p>
            <a:r>
              <a:rPr lang="en-US" altLang="ja-JP" dirty="0" smtClean="0"/>
              <a:t>Before</a:t>
            </a:r>
            <a:endParaRPr lang="ja-JP" altLang="en-US" dirty="0"/>
          </a:p>
        </p:txBody>
      </p:sp>
      <p:sp>
        <p:nvSpPr>
          <p:cNvPr id="15" name="正方形/長方形 14"/>
          <p:cNvSpPr/>
          <p:nvPr/>
        </p:nvSpPr>
        <p:spPr>
          <a:xfrm>
            <a:off x="4489870" y="822724"/>
            <a:ext cx="671979" cy="369332"/>
          </a:xfrm>
          <a:prstGeom prst="rect">
            <a:avLst/>
          </a:prstGeom>
        </p:spPr>
        <p:txBody>
          <a:bodyPr wrap="none">
            <a:spAutoFit/>
          </a:bodyPr>
          <a:lstStyle/>
          <a:p>
            <a:r>
              <a:rPr lang="en-US" altLang="ja-JP" dirty="0" smtClean="0"/>
              <a:t>After</a:t>
            </a:r>
            <a:endParaRPr lang="ja-JP" altLang="en-US" dirty="0"/>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2818" y="3683393"/>
            <a:ext cx="2078373" cy="68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 52"/>
          <p:cNvGrpSpPr>
            <a:grpSpLocks/>
          </p:cNvGrpSpPr>
          <p:nvPr/>
        </p:nvGrpSpPr>
        <p:grpSpPr bwMode="auto">
          <a:xfrm>
            <a:off x="4623667" y="1383349"/>
            <a:ext cx="139700" cy="179388"/>
            <a:chOff x="4235" y="1459"/>
            <a:chExt cx="96" cy="113"/>
          </a:xfrm>
        </p:grpSpPr>
        <p:sp>
          <p:nvSpPr>
            <p:cNvPr id="19"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0"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24" name="Group 55"/>
          <p:cNvGrpSpPr>
            <a:grpSpLocks/>
          </p:cNvGrpSpPr>
          <p:nvPr/>
        </p:nvGrpSpPr>
        <p:grpSpPr bwMode="auto">
          <a:xfrm>
            <a:off x="5022273" y="2689618"/>
            <a:ext cx="144463" cy="166687"/>
            <a:chOff x="4208" y="2567"/>
            <a:chExt cx="99" cy="105"/>
          </a:xfrm>
        </p:grpSpPr>
        <p:sp>
          <p:nvSpPr>
            <p:cNvPr id="25"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6"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pic>
        <p:nvPicPr>
          <p:cNvPr id="28"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920" y="1197302"/>
            <a:ext cx="3601822" cy="2923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9" name="Group 52"/>
          <p:cNvGrpSpPr>
            <a:grpSpLocks/>
          </p:cNvGrpSpPr>
          <p:nvPr/>
        </p:nvGrpSpPr>
        <p:grpSpPr bwMode="auto">
          <a:xfrm>
            <a:off x="192097" y="1595120"/>
            <a:ext cx="139700" cy="179388"/>
            <a:chOff x="4235" y="1459"/>
            <a:chExt cx="96" cy="113"/>
          </a:xfrm>
        </p:grpSpPr>
        <p:sp>
          <p:nvSpPr>
            <p:cNvPr id="30"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1"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32" name="Group 43"/>
          <p:cNvGrpSpPr>
            <a:grpSpLocks/>
          </p:cNvGrpSpPr>
          <p:nvPr/>
        </p:nvGrpSpPr>
        <p:grpSpPr bwMode="auto">
          <a:xfrm>
            <a:off x="661366" y="2419600"/>
            <a:ext cx="139700" cy="165100"/>
            <a:chOff x="839" y="2983"/>
            <a:chExt cx="88" cy="104"/>
          </a:xfrm>
        </p:grpSpPr>
        <p:sp>
          <p:nvSpPr>
            <p:cNvPr id="33"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4"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35" name="Group 55"/>
          <p:cNvGrpSpPr>
            <a:grpSpLocks/>
          </p:cNvGrpSpPr>
          <p:nvPr/>
        </p:nvGrpSpPr>
        <p:grpSpPr bwMode="auto">
          <a:xfrm>
            <a:off x="2520319" y="3393924"/>
            <a:ext cx="144463" cy="166687"/>
            <a:chOff x="4208" y="2567"/>
            <a:chExt cx="99" cy="105"/>
          </a:xfrm>
        </p:grpSpPr>
        <p:sp>
          <p:nvSpPr>
            <p:cNvPr id="36"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7"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graphicFrame>
        <p:nvGraphicFramePr>
          <p:cNvPr id="38" name="表 37"/>
          <p:cNvGraphicFramePr>
            <a:graphicFrameLocks noGrp="1"/>
          </p:cNvGraphicFramePr>
          <p:nvPr>
            <p:extLst>
              <p:ext uri="{D42A27DB-BD31-4B8C-83A1-F6EECF244321}">
                <p14:modId xmlns:p14="http://schemas.microsoft.com/office/powerpoint/2010/main" val="851158951"/>
              </p:ext>
            </p:extLst>
          </p:nvPr>
        </p:nvGraphicFramePr>
        <p:xfrm>
          <a:off x="83038" y="4298756"/>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(3N)1+Part No.+Quantity</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((3N)1+</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数量</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(P)+Part No.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((P)+</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Mark 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（製品捺印ロット）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正方形/長方形 2"/>
          <p:cNvSpPr/>
          <p:nvPr/>
        </p:nvSpPr>
        <p:spPr>
          <a:xfrm>
            <a:off x="4825858" y="1241876"/>
            <a:ext cx="3713379" cy="2318735"/>
          </a:xfrm>
          <a:prstGeom prst="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0" name="正方形/長方形 39"/>
          <p:cNvSpPr/>
          <p:nvPr/>
        </p:nvSpPr>
        <p:spPr>
          <a:xfrm>
            <a:off x="429490" y="1581195"/>
            <a:ext cx="1953491" cy="406932"/>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1" name="正方形/長方形 40"/>
          <p:cNvSpPr/>
          <p:nvPr/>
        </p:nvSpPr>
        <p:spPr>
          <a:xfrm>
            <a:off x="2698209" y="3393924"/>
            <a:ext cx="703082" cy="29362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2" name="正方形/長方形 41"/>
          <p:cNvSpPr/>
          <p:nvPr/>
        </p:nvSpPr>
        <p:spPr>
          <a:xfrm>
            <a:off x="865909" y="2465126"/>
            <a:ext cx="768927" cy="11609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3" name="正方形/長方形 42"/>
          <p:cNvSpPr/>
          <p:nvPr/>
        </p:nvSpPr>
        <p:spPr>
          <a:xfrm>
            <a:off x="4846640" y="1281511"/>
            <a:ext cx="2711015" cy="401377"/>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4" name="正方形/長方形 43"/>
          <p:cNvSpPr/>
          <p:nvPr/>
        </p:nvSpPr>
        <p:spPr>
          <a:xfrm>
            <a:off x="4846640" y="3332891"/>
            <a:ext cx="937633" cy="173211"/>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5" name="正方形/長方形 44"/>
          <p:cNvSpPr/>
          <p:nvPr/>
        </p:nvSpPr>
        <p:spPr>
          <a:xfrm>
            <a:off x="5022273" y="2513379"/>
            <a:ext cx="768927" cy="116090"/>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nvGrpSpPr>
          <p:cNvPr id="21" name="Group 43"/>
          <p:cNvGrpSpPr>
            <a:grpSpLocks/>
          </p:cNvGrpSpPr>
          <p:nvPr/>
        </p:nvGrpSpPr>
        <p:grpSpPr bwMode="auto">
          <a:xfrm>
            <a:off x="4945496" y="3111795"/>
            <a:ext cx="139700" cy="165100"/>
            <a:chOff x="839" y="2983"/>
            <a:chExt cx="88" cy="104"/>
          </a:xfrm>
        </p:grpSpPr>
        <p:sp>
          <p:nvSpPr>
            <p:cNvPr id="22"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3"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spTree>
    <p:extLst>
      <p:ext uri="{BB962C8B-B14F-4D97-AF65-F5344CB8AC3E}">
        <p14:creationId xmlns:p14="http://schemas.microsoft.com/office/powerpoint/2010/main" val="9686646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38314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smtClean="0">
                <a:solidFill>
                  <a:schemeClr val="bg1"/>
                </a:solidFill>
                <a:latin typeface="+mn-lt"/>
                <a:cs typeface="Arial" charset="0"/>
              </a:rPr>
              <a:t>Dry pack of changing point</a:t>
            </a:r>
            <a:endParaRPr lang="en-US" altLang="ja-JP" sz="2400" dirty="0">
              <a:solidFill>
                <a:schemeClr val="bg1"/>
              </a:solidFill>
              <a:cs typeface="Arial" charset="0"/>
            </a:endParaRPr>
          </a:p>
          <a:p>
            <a:pPr eaLnBrk="1" hangingPunct="1">
              <a:defRPr/>
            </a:pPr>
            <a:endParaRPr lang="en-US" altLang="ja-JP" sz="2400" dirty="0" smtClean="0">
              <a:solidFill>
                <a:schemeClr val="bg1"/>
              </a:solidFill>
              <a:latin typeface="+mn-lt"/>
              <a:cs typeface="Arial" charset="0"/>
            </a:endParaRPr>
          </a:p>
        </p:txBody>
      </p:sp>
      <p:sp>
        <p:nvSpPr>
          <p:cNvPr id="3" name="正方形/長方形 2"/>
          <p:cNvSpPr/>
          <p:nvPr/>
        </p:nvSpPr>
        <p:spPr>
          <a:xfrm>
            <a:off x="237277" y="826247"/>
            <a:ext cx="864339" cy="369332"/>
          </a:xfrm>
          <a:prstGeom prst="rect">
            <a:avLst/>
          </a:prstGeom>
        </p:spPr>
        <p:txBody>
          <a:bodyPr wrap="none">
            <a:spAutoFit/>
          </a:bodyPr>
          <a:lstStyle/>
          <a:p>
            <a:r>
              <a:rPr lang="en-US" altLang="ja-JP" dirty="0" smtClean="0"/>
              <a:t>Before</a:t>
            </a:r>
            <a:endParaRPr lang="ja-JP" altLang="en-US" dirty="0"/>
          </a:p>
        </p:txBody>
      </p:sp>
      <p:sp>
        <p:nvSpPr>
          <p:cNvPr id="4" name="正方形/長方形 3"/>
          <p:cNvSpPr/>
          <p:nvPr/>
        </p:nvSpPr>
        <p:spPr>
          <a:xfrm>
            <a:off x="4489870" y="822724"/>
            <a:ext cx="671979" cy="369332"/>
          </a:xfrm>
          <a:prstGeom prst="rect">
            <a:avLst/>
          </a:prstGeom>
        </p:spPr>
        <p:txBody>
          <a:bodyPr wrap="none">
            <a:spAutoFit/>
          </a:bodyPr>
          <a:lstStyle/>
          <a:p>
            <a:r>
              <a:rPr lang="en-US" altLang="ja-JP" dirty="0" smtClean="0"/>
              <a:t>After</a:t>
            </a:r>
            <a:endParaRPr lang="ja-JP" altLang="en-US" dirty="0"/>
          </a:p>
        </p:txBody>
      </p:sp>
      <p:pic>
        <p:nvPicPr>
          <p:cNvPr id="1026" name="Picture 2" descr="C:\BackupData\DESK_SIL\SP PACK\HBV\AL袋\LOGO有り\SANY5543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569" y="1481786"/>
            <a:ext cx="3592704" cy="20393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BackupData\DESK_SIL\SP PACK\HBV\AL袋\LOGO無し\SANY5546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77" y="3995173"/>
            <a:ext cx="3592704" cy="200984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BackupData\DESK_SIL\SP PACK\HBV\AL袋\LOGO無し\SANY5546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1849" y="2516201"/>
            <a:ext cx="3592704" cy="2009841"/>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1651379" y="3562061"/>
            <a:ext cx="389850" cy="369332"/>
          </a:xfrm>
          <a:prstGeom prst="rect">
            <a:avLst/>
          </a:prstGeom>
          <a:noFill/>
        </p:spPr>
        <p:txBody>
          <a:bodyPr wrap="none" rtlCol="0">
            <a:spAutoFit/>
          </a:bodyPr>
          <a:lstStyle/>
          <a:p>
            <a:r>
              <a:rPr kumimoji="1" lang="en-US" altLang="ja-JP" dirty="0" smtClean="0"/>
              <a:t>or</a:t>
            </a:r>
            <a:endParaRPr kumimoji="1" lang="ja-JP" altLang="en-US" dirty="0"/>
          </a:p>
        </p:txBody>
      </p:sp>
      <p:sp>
        <p:nvSpPr>
          <p:cNvPr id="6" name="右矢印 5"/>
          <p:cNvSpPr/>
          <p:nvPr/>
        </p:nvSpPr>
        <p:spPr>
          <a:xfrm rot="20087934">
            <a:off x="4172099" y="4260608"/>
            <a:ext cx="567758" cy="530869"/>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935841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4846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smtClean="0">
                <a:solidFill>
                  <a:schemeClr val="bg1"/>
                </a:solidFill>
                <a:latin typeface="+mn-lt"/>
                <a:cs typeface="Arial" charset="0"/>
              </a:rPr>
              <a:t>Inner box of changing point (Tray)</a:t>
            </a:r>
            <a:endParaRPr lang="en-US" altLang="ja-JP" sz="2400" dirty="0">
              <a:solidFill>
                <a:schemeClr val="bg1"/>
              </a:solidFill>
              <a:cs typeface="Arial" charset="0"/>
            </a:endParaRPr>
          </a:p>
          <a:p>
            <a:pPr eaLnBrk="1" hangingPunct="1">
              <a:defRPr/>
            </a:pPr>
            <a:endParaRPr lang="en-US" altLang="ja-JP" sz="2400" dirty="0" smtClean="0">
              <a:solidFill>
                <a:schemeClr val="bg1"/>
              </a:solidFill>
              <a:latin typeface="+mn-lt"/>
              <a:cs typeface="Arial" charset="0"/>
            </a:endParaRPr>
          </a:p>
        </p:txBody>
      </p:sp>
      <p:sp>
        <p:nvSpPr>
          <p:cNvPr id="3" name="正方形/長方形 2"/>
          <p:cNvSpPr/>
          <p:nvPr/>
        </p:nvSpPr>
        <p:spPr>
          <a:xfrm>
            <a:off x="237277" y="826247"/>
            <a:ext cx="864339" cy="369332"/>
          </a:xfrm>
          <a:prstGeom prst="rect">
            <a:avLst/>
          </a:prstGeom>
        </p:spPr>
        <p:txBody>
          <a:bodyPr wrap="none">
            <a:spAutoFit/>
          </a:bodyPr>
          <a:lstStyle/>
          <a:p>
            <a:r>
              <a:rPr lang="en-US" altLang="ja-JP" dirty="0" smtClean="0"/>
              <a:t>Before</a:t>
            </a:r>
            <a:endParaRPr lang="ja-JP" altLang="en-US" dirty="0"/>
          </a:p>
        </p:txBody>
      </p:sp>
      <p:sp>
        <p:nvSpPr>
          <p:cNvPr id="4" name="正方形/長方形 3"/>
          <p:cNvSpPr/>
          <p:nvPr/>
        </p:nvSpPr>
        <p:spPr>
          <a:xfrm>
            <a:off x="4489870" y="822724"/>
            <a:ext cx="1531188" cy="369332"/>
          </a:xfrm>
          <a:prstGeom prst="rect">
            <a:avLst/>
          </a:prstGeom>
        </p:spPr>
        <p:txBody>
          <a:bodyPr wrap="none">
            <a:spAutoFit/>
          </a:bodyPr>
          <a:lstStyle/>
          <a:p>
            <a:r>
              <a:rPr lang="en-US" altLang="ja-JP" dirty="0" smtClean="0"/>
              <a:t>After (Image)</a:t>
            </a:r>
            <a:endParaRPr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1680812065"/>
              </p:ext>
            </p:extLst>
          </p:nvPr>
        </p:nvGraphicFramePr>
        <p:xfrm>
          <a:off x="1448660" y="4524410"/>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SIZE</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サイズ</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153×348×74mm</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20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20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Color</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色</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White</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白</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Not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colored cardboard</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無着色</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LOGO</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ロゴ</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FUJITSU</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SPANSION</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2050" name="Picture 2" descr="C:\BackupData\DESK_SIL\SP PACK\HBV\内装箱\IMG_01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446" y="1392676"/>
            <a:ext cx="2611082" cy="284907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1791" y="1392676"/>
            <a:ext cx="3507809" cy="2744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4876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58684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smtClean="0">
                <a:solidFill>
                  <a:schemeClr val="bg1"/>
                </a:solidFill>
                <a:latin typeface="+mn-lt"/>
                <a:cs typeface="Arial" charset="0"/>
              </a:rPr>
              <a:t>Inner box of changing point (Tape &amp; Reel)</a:t>
            </a:r>
            <a:endParaRPr lang="en-US" altLang="ja-JP" sz="2400" dirty="0">
              <a:solidFill>
                <a:schemeClr val="bg1"/>
              </a:solidFill>
              <a:cs typeface="Arial" charset="0"/>
            </a:endParaRPr>
          </a:p>
          <a:p>
            <a:pPr eaLnBrk="1" hangingPunct="1">
              <a:defRPr/>
            </a:pPr>
            <a:endParaRPr lang="en-US" altLang="ja-JP" sz="2400" dirty="0" smtClean="0">
              <a:solidFill>
                <a:schemeClr val="bg1"/>
              </a:solidFill>
              <a:latin typeface="+mn-lt"/>
              <a:cs typeface="Arial" charset="0"/>
            </a:endParaRPr>
          </a:p>
        </p:txBody>
      </p:sp>
      <p:sp>
        <p:nvSpPr>
          <p:cNvPr id="3" name="正方形/長方形 2"/>
          <p:cNvSpPr/>
          <p:nvPr/>
        </p:nvSpPr>
        <p:spPr>
          <a:xfrm>
            <a:off x="237277" y="826247"/>
            <a:ext cx="864339" cy="369332"/>
          </a:xfrm>
          <a:prstGeom prst="rect">
            <a:avLst/>
          </a:prstGeom>
        </p:spPr>
        <p:txBody>
          <a:bodyPr wrap="none">
            <a:spAutoFit/>
          </a:bodyPr>
          <a:lstStyle/>
          <a:p>
            <a:r>
              <a:rPr lang="en-US" altLang="ja-JP" dirty="0" smtClean="0"/>
              <a:t>Before</a:t>
            </a:r>
            <a:endParaRPr lang="ja-JP" altLang="en-US" dirty="0"/>
          </a:p>
        </p:txBody>
      </p:sp>
      <p:sp>
        <p:nvSpPr>
          <p:cNvPr id="4" name="正方形/長方形 3"/>
          <p:cNvSpPr/>
          <p:nvPr/>
        </p:nvSpPr>
        <p:spPr>
          <a:xfrm>
            <a:off x="4489870" y="822724"/>
            <a:ext cx="1467068" cy="369332"/>
          </a:xfrm>
          <a:prstGeom prst="rect">
            <a:avLst/>
          </a:prstGeom>
        </p:spPr>
        <p:txBody>
          <a:bodyPr wrap="none">
            <a:spAutoFit/>
          </a:bodyPr>
          <a:lstStyle/>
          <a:p>
            <a:r>
              <a:rPr lang="en-US" altLang="ja-JP" dirty="0"/>
              <a:t>After(Image</a:t>
            </a:r>
            <a:r>
              <a:rPr lang="en-US" altLang="ja-JP" dirty="0" smtClean="0"/>
              <a:t>)</a:t>
            </a:r>
            <a:endParaRPr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2522651318"/>
              </p:ext>
            </p:extLst>
          </p:nvPr>
        </p:nvGraphicFramePr>
        <p:xfrm>
          <a:off x="888960" y="4184343"/>
          <a:ext cx="7453761" cy="2153920"/>
        </p:xfrm>
        <a:graphic>
          <a:graphicData uri="http://schemas.openxmlformats.org/drawingml/2006/table">
            <a:tbl>
              <a:tblPr firstRow="1" bandRow="1">
                <a:tableStyleId>{5C22544A-7EE6-4342-B048-85BDC9FD1C3A}</a:tableStyleId>
              </a:tblPr>
              <a:tblGrid>
                <a:gridCol w="475991"/>
                <a:gridCol w="2101732"/>
                <a:gridCol w="2360587"/>
                <a:gridCol w="2515451"/>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SIZE </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サイズ</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260×260×49mm (φ254)</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349×364×41mm (φ330_</a:t>
                      </a:r>
                      <a:r>
                        <a:rPr lang="en-US" altLang="ja-JP" sz="1100" kern="1200" dirty="0" smtClean="0">
                          <a:solidFill>
                            <a:schemeClr val="dk1"/>
                          </a:solidFill>
                          <a:effectLst/>
                          <a:latin typeface="+mn-lt"/>
                          <a:ea typeface="+mn-ea"/>
                          <a:cs typeface="+mn-cs"/>
                        </a:rPr>
                        <a:t>12,16mm)</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349×364×51mm (φ330_</a:t>
                      </a:r>
                      <a:r>
                        <a:rPr lang="en-US" altLang="ja-JP" sz="1100" kern="1200" dirty="0" smtClean="0">
                          <a:solidFill>
                            <a:schemeClr val="dk1"/>
                          </a:solidFill>
                          <a:effectLst/>
                          <a:latin typeface="+mn-lt"/>
                          <a:ea typeface="+mn-ea"/>
                          <a:cs typeface="+mn-cs"/>
                        </a:rPr>
                        <a:t>24,32mm)</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349×364×64mm (φ330_44</a:t>
                      </a:r>
                      <a:r>
                        <a:rPr lang="en-US" altLang="ja-JP" sz="1100" kern="1200" dirty="0" smtClean="0">
                          <a:solidFill>
                            <a:schemeClr val="dk1"/>
                          </a:solidFill>
                          <a:effectLst/>
                          <a:latin typeface="+mn-lt"/>
                          <a:ea typeface="+mn-ea"/>
                          <a:cs typeface="+mn-cs"/>
                        </a:rPr>
                        <a:t>mm)</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349×364×76mm (φ330_5</a:t>
                      </a:r>
                      <a:r>
                        <a:rPr lang="en-US" altLang="ja-JP" sz="1100" kern="1200" dirty="0" smtClean="0">
                          <a:solidFill>
                            <a:schemeClr val="dk1"/>
                          </a:solidFill>
                          <a:effectLst/>
                          <a:latin typeface="+mn-lt"/>
                          <a:ea typeface="+mn-ea"/>
                          <a:cs typeface="+mn-cs"/>
                        </a:rPr>
                        <a:t>6mm)</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20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20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Color </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色</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White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白</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Not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colored cardboard</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無着色</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LOGO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ロゴ</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FUJITSU</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SPANSION</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3074" name="Picture 2" descr="C:\BackupData\DESK_SIL\SP PACK\HBV\内装箱\IMG_01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942" y="1498319"/>
            <a:ext cx="3610090" cy="240437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5859" y="1455600"/>
            <a:ext cx="3716038" cy="2446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836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48812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smtClean="0">
                <a:solidFill>
                  <a:schemeClr val="bg1"/>
                </a:solidFill>
                <a:latin typeface="+mn-lt"/>
                <a:cs typeface="Arial" charset="0"/>
              </a:rPr>
              <a:t>Inner box of changing point (Tube)</a:t>
            </a:r>
            <a:endParaRPr lang="en-US" altLang="ja-JP" sz="2400" dirty="0">
              <a:solidFill>
                <a:schemeClr val="bg1"/>
              </a:solidFill>
              <a:cs typeface="Arial" charset="0"/>
            </a:endParaRPr>
          </a:p>
          <a:p>
            <a:pPr eaLnBrk="1" hangingPunct="1">
              <a:defRPr/>
            </a:pPr>
            <a:endParaRPr lang="en-US" altLang="ja-JP" sz="2400" dirty="0" smtClean="0">
              <a:solidFill>
                <a:schemeClr val="bg1"/>
              </a:solidFill>
              <a:latin typeface="+mn-lt"/>
              <a:cs typeface="Arial" charset="0"/>
            </a:endParaRPr>
          </a:p>
        </p:txBody>
      </p:sp>
      <p:sp>
        <p:nvSpPr>
          <p:cNvPr id="3" name="正方形/長方形 2"/>
          <p:cNvSpPr/>
          <p:nvPr/>
        </p:nvSpPr>
        <p:spPr>
          <a:xfrm>
            <a:off x="237277" y="826247"/>
            <a:ext cx="864339" cy="369332"/>
          </a:xfrm>
          <a:prstGeom prst="rect">
            <a:avLst/>
          </a:prstGeom>
        </p:spPr>
        <p:txBody>
          <a:bodyPr wrap="none">
            <a:spAutoFit/>
          </a:bodyPr>
          <a:lstStyle/>
          <a:p>
            <a:r>
              <a:rPr lang="en-US" altLang="ja-JP" dirty="0" smtClean="0"/>
              <a:t>Before</a:t>
            </a:r>
            <a:endParaRPr lang="ja-JP" altLang="en-US" dirty="0"/>
          </a:p>
        </p:txBody>
      </p:sp>
      <p:sp>
        <p:nvSpPr>
          <p:cNvPr id="4" name="正方形/長方形 3"/>
          <p:cNvSpPr/>
          <p:nvPr/>
        </p:nvSpPr>
        <p:spPr>
          <a:xfrm>
            <a:off x="4489870" y="822724"/>
            <a:ext cx="1467068" cy="369332"/>
          </a:xfrm>
          <a:prstGeom prst="rect">
            <a:avLst/>
          </a:prstGeom>
        </p:spPr>
        <p:txBody>
          <a:bodyPr wrap="none">
            <a:spAutoFit/>
          </a:bodyPr>
          <a:lstStyle/>
          <a:p>
            <a:r>
              <a:rPr lang="en-US" altLang="ja-JP" dirty="0"/>
              <a:t>After(Image</a:t>
            </a:r>
            <a:r>
              <a:rPr lang="en-US" altLang="ja-JP" dirty="0" smtClean="0"/>
              <a:t>)</a:t>
            </a:r>
            <a:endParaRPr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1693393238"/>
              </p:ext>
            </p:extLst>
          </p:nvPr>
        </p:nvGraphicFramePr>
        <p:xfrm>
          <a:off x="1284886" y="4674537"/>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SIZE</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サイズ</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119×530×70mm</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20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20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Color </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色</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White</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白</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Not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colored cardboard</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無着色</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LOGO</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ロゴ</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FUJITSU</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SPANSION</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4099" name="Picture 3" descr="C:\BackupData\DESK_SIL\SP PACK\HBV\内装箱\IMG_01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926" y="1436881"/>
            <a:ext cx="3846855" cy="258836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5859" y="1436881"/>
            <a:ext cx="3561060" cy="258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9405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10"/>
          <p:cNvSpPr txBox="1">
            <a:spLocks noChangeArrowheads="1"/>
          </p:cNvSpPr>
          <p:nvPr/>
        </p:nvSpPr>
        <p:spPr bwMode="auto">
          <a:xfrm>
            <a:off x="120808" y="121004"/>
            <a:ext cx="4791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smtClean="0">
                <a:solidFill>
                  <a:schemeClr val="bg1"/>
                </a:solidFill>
                <a:latin typeface="+mn-lt"/>
                <a:cs typeface="Arial" charset="0"/>
              </a:rPr>
              <a:t>LABEL image of Inner box (After) </a:t>
            </a: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930" y="2852978"/>
            <a:ext cx="4408538" cy="2212880"/>
          </a:xfrm>
          <a:prstGeom prst="rect">
            <a:avLst/>
          </a:prstGeom>
        </p:spPr>
      </p:pic>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473" y="1273896"/>
            <a:ext cx="3262701" cy="2169824"/>
          </a:xfrm>
          <a:prstGeom prst="rect">
            <a:avLst/>
          </a:prstGeom>
        </p:spPr>
      </p:pic>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5009472" y="3877702"/>
            <a:ext cx="3241352" cy="2405691"/>
          </a:xfrm>
          <a:prstGeom prst="rect">
            <a:avLst/>
          </a:prstGeom>
        </p:spPr>
      </p:pic>
      <p:sp>
        <p:nvSpPr>
          <p:cNvPr id="6" name="テキスト ボックス 5"/>
          <p:cNvSpPr txBox="1"/>
          <p:nvPr/>
        </p:nvSpPr>
        <p:spPr>
          <a:xfrm>
            <a:off x="5009473" y="904564"/>
            <a:ext cx="556627" cy="369332"/>
          </a:xfrm>
          <a:prstGeom prst="rect">
            <a:avLst/>
          </a:prstGeom>
          <a:noFill/>
        </p:spPr>
        <p:txBody>
          <a:bodyPr wrap="none" rtlCol="0">
            <a:spAutoFit/>
          </a:bodyPr>
          <a:lstStyle/>
          <a:p>
            <a:r>
              <a:rPr kumimoji="1" lang="en-US" altLang="ja-JP" dirty="0"/>
              <a:t>Top</a:t>
            </a:r>
            <a:endParaRPr kumimoji="1" lang="ja-JP" altLang="en-US" dirty="0"/>
          </a:p>
        </p:txBody>
      </p:sp>
      <p:sp>
        <p:nvSpPr>
          <p:cNvPr id="7" name="テキスト ボックス 6"/>
          <p:cNvSpPr txBox="1"/>
          <p:nvPr/>
        </p:nvSpPr>
        <p:spPr>
          <a:xfrm>
            <a:off x="5009473" y="3468425"/>
            <a:ext cx="915635" cy="369332"/>
          </a:xfrm>
          <a:prstGeom prst="rect">
            <a:avLst/>
          </a:prstGeom>
          <a:noFill/>
        </p:spPr>
        <p:txBody>
          <a:bodyPr wrap="none" rtlCol="0">
            <a:spAutoFit/>
          </a:bodyPr>
          <a:lstStyle/>
          <a:p>
            <a:r>
              <a:rPr kumimoji="1" lang="en-US" altLang="ja-JP" dirty="0" smtClean="0"/>
              <a:t>Bottom</a:t>
            </a:r>
            <a:endParaRPr kumimoji="1" lang="ja-JP" altLang="en-US" dirty="0"/>
          </a:p>
        </p:txBody>
      </p:sp>
      <p:sp>
        <p:nvSpPr>
          <p:cNvPr id="10" name="テキスト ボックス 9"/>
          <p:cNvSpPr txBox="1"/>
          <p:nvPr/>
        </p:nvSpPr>
        <p:spPr>
          <a:xfrm>
            <a:off x="390910" y="2458512"/>
            <a:ext cx="646331" cy="369332"/>
          </a:xfrm>
          <a:prstGeom prst="rect">
            <a:avLst/>
          </a:prstGeom>
          <a:noFill/>
        </p:spPr>
        <p:txBody>
          <a:bodyPr wrap="none" rtlCol="0">
            <a:spAutoFit/>
          </a:bodyPr>
          <a:lstStyle/>
          <a:p>
            <a:r>
              <a:rPr kumimoji="1" lang="en-US" altLang="ja-JP" dirty="0" smtClean="0"/>
              <a:t>Side</a:t>
            </a:r>
            <a:endParaRPr kumimoji="1" lang="ja-JP" altLang="en-US" dirty="0"/>
          </a:p>
        </p:txBody>
      </p:sp>
    </p:spTree>
    <p:extLst>
      <p:ext uri="{BB962C8B-B14F-4D97-AF65-F5344CB8AC3E}">
        <p14:creationId xmlns:p14="http://schemas.microsoft.com/office/powerpoint/2010/main" val="2630536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10"/>
          <p:cNvSpPr txBox="1">
            <a:spLocks noChangeArrowheads="1"/>
          </p:cNvSpPr>
          <p:nvPr/>
        </p:nvSpPr>
        <p:spPr bwMode="auto">
          <a:xfrm>
            <a:off x="120808" y="121004"/>
            <a:ext cx="6866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r>
              <a:rPr lang="en-US" altLang="ja-JP" sz="2400" dirty="0" smtClean="0">
                <a:solidFill>
                  <a:schemeClr val="bg1"/>
                </a:solidFill>
                <a:latin typeface="+mn-lt"/>
                <a:cs typeface="Arial" charset="0"/>
              </a:rPr>
              <a:t>LABEL image of a</a:t>
            </a:r>
            <a:r>
              <a:rPr lang="en-US" altLang="ja-JP" sz="2400" dirty="0" smtClean="0">
                <a:solidFill>
                  <a:schemeClr val="bg1"/>
                </a:solidFill>
                <a:latin typeface="+mn-lt"/>
              </a:rPr>
              <a:t>luminum laminated bag (After)</a:t>
            </a:r>
            <a:endParaRPr lang="en-US" altLang="ja-JP" sz="2400" dirty="0" smtClean="0">
              <a:solidFill>
                <a:schemeClr val="bg1"/>
              </a:solidFill>
              <a:latin typeface="+mn-lt"/>
              <a:cs typeface="Arial" charset="0"/>
            </a:endParaRPr>
          </a:p>
        </p:txBody>
      </p:sp>
      <p:pic>
        <p:nvPicPr>
          <p:cNvPr id="18" name="図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498841" y="1620343"/>
            <a:ext cx="4257208" cy="3519414"/>
          </a:xfrm>
          <a:prstGeom prst="rect">
            <a:avLst/>
          </a:prstGeom>
        </p:spPr>
      </p:pic>
    </p:spTree>
    <p:extLst>
      <p:ext uri="{BB962C8B-B14F-4D97-AF65-F5344CB8AC3E}">
        <p14:creationId xmlns:p14="http://schemas.microsoft.com/office/powerpoint/2010/main" val="1343363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10"/>
          <p:cNvSpPr txBox="1">
            <a:spLocks noChangeArrowheads="1"/>
          </p:cNvSpPr>
          <p:nvPr/>
        </p:nvSpPr>
        <p:spPr bwMode="auto">
          <a:xfrm>
            <a:off x="120808" y="121004"/>
            <a:ext cx="39034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r>
              <a:rPr lang="en-US" altLang="ja-JP" sz="2400" dirty="0" smtClean="0">
                <a:solidFill>
                  <a:schemeClr val="bg1"/>
                </a:solidFill>
                <a:latin typeface="+mn-lt"/>
                <a:cs typeface="Arial" charset="0"/>
              </a:rPr>
              <a:t>LABEL </a:t>
            </a:r>
            <a:r>
              <a:rPr lang="en-US" altLang="ja-JP" sz="2400" dirty="0">
                <a:solidFill>
                  <a:schemeClr val="bg1"/>
                </a:solidFill>
                <a:latin typeface="+mn-lt"/>
                <a:cs typeface="Arial" charset="0"/>
              </a:rPr>
              <a:t>image </a:t>
            </a:r>
            <a:r>
              <a:rPr lang="en-US" altLang="ja-JP" sz="2400" dirty="0" smtClean="0">
                <a:solidFill>
                  <a:schemeClr val="bg1"/>
                </a:solidFill>
                <a:latin typeface="+mn-lt"/>
                <a:cs typeface="Arial" charset="0"/>
              </a:rPr>
              <a:t>of reel (after)</a:t>
            </a: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528" y="1225648"/>
            <a:ext cx="5078981" cy="4599832"/>
          </a:xfrm>
          <a:prstGeom prst="rect">
            <a:avLst/>
          </a:prstGeom>
        </p:spPr>
      </p:pic>
      <p:sp>
        <p:nvSpPr>
          <p:cNvPr id="4" name="テキスト ボックス 3"/>
          <p:cNvSpPr txBox="1"/>
          <p:nvPr/>
        </p:nvSpPr>
        <p:spPr>
          <a:xfrm>
            <a:off x="7315200" y="4359965"/>
            <a:ext cx="1742785" cy="646331"/>
          </a:xfrm>
          <a:prstGeom prst="rect">
            <a:avLst/>
          </a:prstGeom>
          <a:noFill/>
          <a:ln>
            <a:solidFill>
              <a:schemeClr val="tx1"/>
            </a:solidFill>
          </a:ln>
        </p:spPr>
        <p:txBody>
          <a:bodyPr wrap="none" rtlCol="0">
            <a:spAutoFit/>
          </a:bodyPr>
          <a:lstStyle/>
          <a:p>
            <a:r>
              <a:rPr kumimoji="1" lang="en-US" altLang="ja-JP" dirty="0" smtClean="0"/>
              <a:t>Attention label</a:t>
            </a:r>
          </a:p>
          <a:p>
            <a:r>
              <a:rPr kumimoji="1" lang="ja-JP" altLang="en-US" dirty="0">
                <a:solidFill>
                  <a:sysClr val="windowText" lastClr="000000"/>
                </a:solidFill>
              </a:rPr>
              <a:t>注意喚起ラベル</a:t>
            </a:r>
            <a:endParaRPr kumimoji="1" lang="ja-JP" altLang="en-US" dirty="0"/>
          </a:p>
        </p:txBody>
      </p:sp>
      <p:cxnSp>
        <p:nvCxnSpPr>
          <p:cNvPr id="5" name="直線矢印コネクタ 4"/>
          <p:cNvCxnSpPr>
            <a:stCxn id="4" idx="1"/>
          </p:cNvCxnSpPr>
          <p:nvPr/>
        </p:nvCxnSpPr>
        <p:spPr>
          <a:xfrm flipH="1">
            <a:off x="5155096" y="4683131"/>
            <a:ext cx="2160104" cy="46166"/>
          </a:xfrm>
          <a:prstGeom prst="straightConnector1">
            <a:avLst/>
          </a:prstGeom>
          <a:ln w="25400">
            <a:solidFill>
              <a:schemeClr val="accent4">
                <a:lumMod val="40000"/>
                <a:lumOff val="60000"/>
              </a:schemeClr>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0257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016690" y="2294785"/>
            <a:ext cx="5678414" cy="861774"/>
          </a:xfrm>
          <a:prstGeom prst="rect">
            <a:avLst/>
          </a:prstGeom>
          <a:noFill/>
        </p:spPr>
        <p:txBody>
          <a:bodyPr wrap="none" rtlCol="0">
            <a:spAutoFit/>
          </a:bodyPr>
          <a:lstStyle/>
          <a:p>
            <a:r>
              <a:rPr kumimoji="1" lang="en-US" altLang="ja-JP" sz="5000" dirty="0" smtClean="0"/>
              <a:t>Wafer/Chip product</a:t>
            </a:r>
            <a:endParaRPr kumimoji="1" lang="ja-JP" altLang="en-US" sz="5000" dirty="0"/>
          </a:p>
        </p:txBody>
      </p:sp>
    </p:spTree>
    <p:extLst>
      <p:ext uri="{BB962C8B-B14F-4D97-AF65-F5344CB8AC3E}">
        <p14:creationId xmlns:p14="http://schemas.microsoft.com/office/powerpoint/2010/main" val="2497455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2654816395"/>
              </p:ext>
            </p:extLst>
          </p:nvPr>
        </p:nvGraphicFramePr>
        <p:xfrm>
          <a:off x="134459" y="838376"/>
          <a:ext cx="8900360" cy="5640543"/>
        </p:xfrm>
        <a:graphic>
          <a:graphicData uri="http://schemas.openxmlformats.org/drawingml/2006/table">
            <a:tbl>
              <a:tblPr firstRow="1" bandRow="1">
                <a:tableStyleId>{5C22544A-7EE6-4342-B048-85BDC9FD1C3A}</a:tableStyleId>
              </a:tblPr>
              <a:tblGrid>
                <a:gridCol w="1039248"/>
                <a:gridCol w="7861112"/>
              </a:tblGrid>
              <a:tr h="158857">
                <a:tc rowSpan="2">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500" b="0" dirty="0" smtClean="0">
                          <a:solidFill>
                            <a:sysClr val="windowText" lastClr="000000"/>
                          </a:solidFill>
                          <a:latin typeface="+mj-lt"/>
                        </a:rPr>
                        <a:t>Chip</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289194">
                <a:tc vMerge="1">
                  <a:txBody>
                    <a:bodyPr/>
                    <a:lstStyle/>
                    <a:p>
                      <a:pPr algn="ctr"/>
                      <a:endParaRPr kumimoji="1" lang="ja-JP" altLang="en-US" sz="16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500" b="0" dirty="0" smtClean="0">
                          <a:solidFill>
                            <a:sysClr val="windowText" lastClr="000000"/>
                          </a:solidFill>
                          <a:latin typeface="+mj-lt"/>
                        </a:rPr>
                        <a:t>Chip</a:t>
                      </a:r>
                      <a:r>
                        <a:rPr kumimoji="1" lang="ja-JP" altLang="en-US" sz="1500" b="0" dirty="0" smtClean="0">
                          <a:solidFill>
                            <a:sysClr val="windowText" lastClr="000000"/>
                          </a:solidFill>
                          <a:latin typeface="+mj-lt"/>
                        </a:rPr>
                        <a:t>　</a:t>
                      </a:r>
                      <a:r>
                        <a:rPr kumimoji="1" lang="en-US" altLang="ja-JP" sz="1500" b="0" dirty="0" smtClean="0">
                          <a:solidFill>
                            <a:sysClr val="windowText" lastClr="000000"/>
                          </a:solidFill>
                          <a:latin typeface="+mj-lt"/>
                        </a:rPr>
                        <a:t>Tray</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33364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dirty="0" smtClean="0">
                          <a:solidFill>
                            <a:sysClr val="windowText" lastClr="000000"/>
                          </a:solidFill>
                          <a:latin typeface="+mn-lt"/>
                          <a:ea typeface="+mn-ea"/>
                          <a:cs typeface="+mn-cs"/>
                        </a:rPr>
                        <a:t>Dry pack</a:t>
                      </a:r>
                    </a:p>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baseline="0" dirty="0" smtClean="0">
                          <a:solidFill>
                            <a:sysClr val="windowText" lastClr="000000"/>
                          </a:solidFill>
                          <a:latin typeface="+mn-lt"/>
                          <a:ea typeface="+mn-ea"/>
                          <a:cs typeface="+mn-cs"/>
                        </a:rPr>
                        <a:t>And</a:t>
                      </a:r>
                      <a:endParaRPr kumimoji="1" lang="en-US" altLang="ja-JP" sz="1500" b="0" dirty="0" smtClean="0">
                        <a:solidFill>
                          <a:sysClr val="windowText" lastClr="000000"/>
                        </a:solidFill>
                        <a:latin typeface="+mj-lt"/>
                      </a:endParaRPr>
                    </a:p>
                    <a:p>
                      <a:pPr algn="ctr"/>
                      <a:r>
                        <a:rPr lang="en-US" altLang="ja-JP" sz="1600" dirty="0" smtClean="0">
                          <a:cs typeface="Arial" charset="0"/>
                        </a:rPr>
                        <a:t>Label-Ⅴ,Ⅵ</a:t>
                      </a:r>
                      <a:endParaRPr kumimoji="1" lang="en-US" altLang="ja-JP" sz="16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kern="1200" dirty="0" smtClean="0">
                        <a:solidFill>
                          <a:sysClr val="windowText" lastClr="000000"/>
                        </a:solidFill>
                        <a:latin typeface="+mn-lt"/>
                        <a:ea typeface="+mn-ea"/>
                        <a:cs typeface="+mn-cs"/>
                      </a:endParaRPr>
                    </a:p>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66821">
                <a:tc>
                  <a:txBody>
                    <a:bodyPr/>
                    <a:lstStyle/>
                    <a:p>
                      <a:pPr algn="ctr"/>
                      <a:r>
                        <a:rPr kumimoji="1" lang="en-US" altLang="ja-JP" sz="1500" b="0" dirty="0" smtClean="0">
                          <a:solidFill>
                            <a:sysClr val="windowText" lastClr="000000"/>
                          </a:solidFill>
                          <a:latin typeface="+mj-lt"/>
                        </a:rPr>
                        <a:t>Outer</a:t>
                      </a:r>
                      <a:r>
                        <a:rPr kumimoji="1" lang="en-US" altLang="ja-JP" sz="1500" b="0" baseline="0" dirty="0" smtClean="0">
                          <a:solidFill>
                            <a:sysClr val="windowText" lastClr="000000"/>
                          </a:solidFill>
                          <a:latin typeface="+mj-lt"/>
                        </a:rPr>
                        <a:t> box and </a:t>
                      </a:r>
                      <a:r>
                        <a:rPr lang="en-US" altLang="ja-JP" sz="1500" dirty="0" smtClean="0">
                          <a:solidFill>
                            <a:schemeClr val="tx1"/>
                          </a:solidFill>
                          <a:latin typeface="+mn-lt"/>
                          <a:cs typeface="Arial" charset="0"/>
                        </a:rPr>
                        <a:t>Label-Ⅶ</a:t>
                      </a:r>
                      <a:endParaRPr kumimoji="1" lang="en-US" altLang="ja-JP" sz="1500" b="0" kern="1200" baseline="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kern="1200" dirty="0" smtClean="0">
                        <a:solidFill>
                          <a:sysClr val="windowText" lastClr="000000"/>
                        </a:solidFill>
                        <a:latin typeface="+mn-lt"/>
                        <a:ea typeface="+mn-ea"/>
                        <a:cs typeface="+mn-cs"/>
                      </a:endParaRPr>
                    </a:p>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Text Box 110"/>
          <p:cNvSpPr txBox="1">
            <a:spLocks noChangeArrowheads="1"/>
          </p:cNvSpPr>
          <p:nvPr/>
        </p:nvSpPr>
        <p:spPr bwMode="auto">
          <a:xfrm>
            <a:off x="120808" y="121004"/>
            <a:ext cx="54232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a:solidFill>
                  <a:schemeClr val="bg1"/>
                </a:solidFill>
                <a:latin typeface="+mn-lt"/>
                <a:cs typeface="Arial" charset="0"/>
              </a:rPr>
              <a:t>Overview and types of </a:t>
            </a:r>
            <a:r>
              <a:rPr lang="en-US" altLang="ja-JP" sz="2400" dirty="0" smtClean="0">
                <a:solidFill>
                  <a:schemeClr val="bg1"/>
                </a:solidFill>
                <a:latin typeface="+mn-lt"/>
                <a:cs typeface="Arial" charset="0"/>
              </a:rPr>
              <a:t>packing</a:t>
            </a:r>
            <a:r>
              <a:rPr lang="ja-JP" altLang="en-US" sz="2400" dirty="0" smtClean="0">
                <a:solidFill>
                  <a:schemeClr val="bg1"/>
                </a:solidFill>
                <a:latin typeface="+mn-lt"/>
                <a:cs typeface="Arial" charset="0"/>
              </a:rPr>
              <a:t>　</a:t>
            </a:r>
            <a:r>
              <a:rPr lang="en-US" altLang="ja-JP" sz="2400" dirty="0" smtClean="0">
                <a:solidFill>
                  <a:schemeClr val="bg1"/>
                </a:solidFill>
                <a:latin typeface="+mn-lt"/>
                <a:cs typeface="Arial" charset="0"/>
              </a:rPr>
              <a:t>(Chip)</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3182" y="2295798"/>
            <a:ext cx="1844970" cy="767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テキスト ボックス 5"/>
          <p:cNvSpPr txBox="1"/>
          <p:nvPr/>
        </p:nvSpPr>
        <p:spPr>
          <a:xfrm>
            <a:off x="4839914" y="1630685"/>
            <a:ext cx="999017" cy="523220"/>
          </a:xfrm>
          <a:prstGeom prst="rect">
            <a:avLst/>
          </a:prstGeom>
          <a:noFill/>
        </p:spPr>
        <p:txBody>
          <a:bodyPr wrap="square" rtlCol="0">
            <a:spAutoFit/>
          </a:bodyPr>
          <a:lstStyle/>
          <a:p>
            <a:r>
              <a:rPr lang="en-US" altLang="ja-JP" sz="1400" dirty="0" smtClean="0"/>
              <a:t>laminated</a:t>
            </a:r>
          </a:p>
          <a:p>
            <a:r>
              <a:rPr lang="en-US" altLang="ja-JP" sz="1400" dirty="0" smtClean="0"/>
              <a:t>bag</a:t>
            </a:r>
            <a:endParaRPr lang="ja-JP" altLang="en-US" sz="1400" dirty="0"/>
          </a:p>
        </p:txBody>
      </p:sp>
      <p:sp>
        <p:nvSpPr>
          <p:cNvPr id="8" name="テキスト ボックス 7"/>
          <p:cNvSpPr txBox="1"/>
          <p:nvPr/>
        </p:nvSpPr>
        <p:spPr>
          <a:xfrm>
            <a:off x="5804096" y="1777405"/>
            <a:ext cx="894056" cy="307777"/>
          </a:xfrm>
          <a:prstGeom prst="rect">
            <a:avLst/>
          </a:prstGeom>
          <a:noFill/>
        </p:spPr>
        <p:txBody>
          <a:bodyPr wrap="square" rtlCol="0">
            <a:spAutoFit/>
          </a:bodyPr>
          <a:lstStyle/>
          <a:p>
            <a:pPr algn="ctr"/>
            <a:r>
              <a:rPr lang="en-US" altLang="ja-JP" sz="1400" dirty="0" smtClean="0">
                <a:cs typeface="Arial" charset="0"/>
              </a:rPr>
              <a:t>Label-Ⅴ</a:t>
            </a:r>
            <a:endParaRPr kumimoji="1" lang="en-US" altLang="ja-JP" sz="1400" dirty="0">
              <a:solidFill>
                <a:sysClr val="windowText" lastClr="000000"/>
              </a:solidFill>
            </a:endParaRPr>
          </a:p>
        </p:txBody>
      </p:sp>
      <p:grpSp>
        <p:nvGrpSpPr>
          <p:cNvPr id="10" name="Group 1735"/>
          <p:cNvGrpSpPr>
            <a:grpSpLocks/>
          </p:cNvGrpSpPr>
          <p:nvPr/>
        </p:nvGrpSpPr>
        <p:grpSpPr bwMode="auto">
          <a:xfrm>
            <a:off x="3238404" y="3819350"/>
            <a:ext cx="980694" cy="970701"/>
            <a:chOff x="3531" y="639"/>
            <a:chExt cx="1800" cy="1840"/>
          </a:xfrm>
        </p:grpSpPr>
        <p:pic>
          <p:nvPicPr>
            <p:cNvPr id="11" name="Picture 1736" descr="タッパー・内装"/>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95434">
              <a:off x="3531" y="639"/>
              <a:ext cx="1800" cy="1840"/>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1737"/>
            <p:cNvSpPr>
              <a:spLocks/>
            </p:cNvSpPr>
            <p:nvPr/>
          </p:nvSpPr>
          <p:spPr bwMode="gray">
            <a:xfrm>
              <a:off x="4044" y="948"/>
              <a:ext cx="882" cy="528"/>
            </a:xfrm>
            <a:custGeom>
              <a:avLst/>
              <a:gdLst>
                <a:gd name="T0" fmla="*/ 0 w 882"/>
                <a:gd name="T1" fmla="*/ 180 h 528"/>
                <a:gd name="T2" fmla="*/ 252 w 882"/>
                <a:gd name="T3" fmla="*/ 0 h 528"/>
                <a:gd name="T4" fmla="*/ 882 w 882"/>
                <a:gd name="T5" fmla="*/ 282 h 528"/>
                <a:gd name="T6" fmla="*/ 642 w 882"/>
                <a:gd name="T7" fmla="*/ 528 h 528"/>
                <a:gd name="T8" fmla="*/ 0 w 882"/>
                <a:gd name="T9" fmla="*/ 180 h 528"/>
              </a:gdLst>
              <a:ahLst/>
              <a:cxnLst>
                <a:cxn ang="0">
                  <a:pos x="T0" y="T1"/>
                </a:cxn>
                <a:cxn ang="0">
                  <a:pos x="T2" y="T3"/>
                </a:cxn>
                <a:cxn ang="0">
                  <a:pos x="T4" y="T5"/>
                </a:cxn>
                <a:cxn ang="0">
                  <a:pos x="T6" y="T7"/>
                </a:cxn>
                <a:cxn ang="0">
                  <a:pos x="T8" y="T9"/>
                </a:cxn>
              </a:cxnLst>
              <a:rect l="0" t="0" r="r" b="b"/>
              <a:pathLst>
                <a:path w="882" h="528">
                  <a:moveTo>
                    <a:pt x="0" y="180"/>
                  </a:moveTo>
                  <a:lnTo>
                    <a:pt x="252" y="0"/>
                  </a:lnTo>
                  <a:lnTo>
                    <a:pt x="882" y="282"/>
                  </a:lnTo>
                  <a:lnTo>
                    <a:pt x="642" y="528"/>
                  </a:lnTo>
                  <a:lnTo>
                    <a:pt x="0" y="180"/>
                  </a:lnTo>
                  <a:close/>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53882" dir="2700000" algn="ctr" rotWithShape="0">
                      <a:srgbClr val="A5A5A5">
                        <a:alpha val="50000"/>
                      </a:srgbClr>
                    </a:outerShdw>
                  </a:effectLst>
                </a14:hiddenEffects>
              </a:ext>
            </a:extLst>
          </p:spPr>
          <p:txBody>
            <a:bodyPr rot="0" vert="horz" wrap="square" lIns="91440" tIns="45720" rIns="91440" bIns="45720" anchor="ctr" anchorCtr="0" upright="1">
              <a:noAutofit/>
            </a:bodyPr>
            <a:lstStyle/>
            <a:p>
              <a:endParaRPr lang="ja-JP" altLang="en-US" dirty="0"/>
            </a:p>
          </p:txBody>
        </p:sp>
      </p:grpSp>
      <p:sp>
        <p:nvSpPr>
          <p:cNvPr id="13" name="テキスト ボックス 12"/>
          <p:cNvSpPr txBox="1"/>
          <p:nvPr/>
        </p:nvSpPr>
        <p:spPr>
          <a:xfrm>
            <a:off x="2986640" y="3345673"/>
            <a:ext cx="494046" cy="307777"/>
          </a:xfrm>
          <a:prstGeom prst="rect">
            <a:avLst/>
          </a:prstGeom>
          <a:noFill/>
        </p:spPr>
        <p:txBody>
          <a:bodyPr wrap="none" rtlCol="0">
            <a:spAutoFit/>
          </a:bodyPr>
          <a:lstStyle/>
          <a:p>
            <a:r>
              <a:rPr lang="en-US" altLang="ja-JP" sz="1400" dirty="0" smtClean="0"/>
              <a:t>Box</a:t>
            </a:r>
            <a:endParaRPr lang="ja-JP" altLang="en-US" sz="1400" dirty="0"/>
          </a:p>
        </p:txBody>
      </p:sp>
      <p:sp>
        <p:nvSpPr>
          <p:cNvPr id="14" name="テキスト ボックス 13"/>
          <p:cNvSpPr txBox="1"/>
          <p:nvPr/>
        </p:nvSpPr>
        <p:spPr>
          <a:xfrm>
            <a:off x="3909558" y="3460637"/>
            <a:ext cx="861133" cy="307777"/>
          </a:xfrm>
          <a:prstGeom prst="rect">
            <a:avLst/>
          </a:prstGeom>
          <a:noFill/>
        </p:spPr>
        <p:txBody>
          <a:bodyPr wrap="none" rtlCol="0">
            <a:spAutoFit/>
          </a:bodyPr>
          <a:lstStyle/>
          <a:p>
            <a:pPr algn="ctr"/>
            <a:r>
              <a:rPr lang="en-US" altLang="ja-JP" sz="1400" dirty="0" smtClean="0">
                <a:cs typeface="Arial" charset="0"/>
              </a:rPr>
              <a:t>Label-Ⅵ</a:t>
            </a:r>
            <a:endParaRPr kumimoji="1" lang="en-US" altLang="ja-JP" sz="1400" dirty="0">
              <a:solidFill>
                <a:sysClr val="windowText" lastClr="000000"/>
              </a:solidFill>
            </a:endParaRPr>
          </a:p>
        </p:txBody>
      </p:sp>
      <p:cxnSp>
        <p:nvCxnSpPr>
          <p:cNvPr id="15" name="直線矢印コネクタ 14"/>
          <p:cNvCxnSpPr/>
          <p:nvPr/>
        </p:nvCxnSpPr>
        <p:spPr>
          <a:xfrm flipH="1">
            <a:off x="3728751" y="3754296"/>
            <a:ext cx="371064" cy="367342"/>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4957984" y="5086894"/>
            <a:ext cx="861133" cy="307777"/>
          </a:xfrm>
          <a:prstGeom prst="rect">
            <a:avLst/>
          </a:prstGeom>
          <a:noFill/>
        </p:spPr>
        <p:txBody>
          <a:bodyPr wrap="none" rtlCol="0">
            <a:spAutoFit/>
          </a:bodyPr>
          <a:lstStyle/>
          <a:p>
            <a:pPr algn="ctr"/>
            <a:r>
              <a:rPr lang="en-US" altLang="ja-JP" sz="1400" dirty="0" smtClean="0">
                <a:cs typeface="Arial" charset="0"/>
              </a:rPr>
              <a:t>Label-Ⅶ</a:t>
            </a:r>
            <a:endParaRPr kumimoji="1" lang="en-US" altLang="ja-JP" sz="1400" dirty="0">
              <a:solidFill>
                <a:sysClr val="windowText" lastClr="000000"/>
              </a:solidFill>
            </a:endParaRPr>
          </a:p>
        </p:txBody>
      </p:sp>
      <p:cxnSp>
        <p:nvCxnSpPr>
          <p:cNvPr id="64" name="直線矢印コネクタ 63"/>
          <p:cNvCxnSpPr/>
          <p:nvPr/>
        </p:nvCxnSpPr>
        <p:spPr>
          <a:xfrm flipH="1">
            <a:off x="5804095" y="2067171"/>
            <a:ext cx="269968" cy="406555"/>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3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8751" y="1753436"/>
            <a:ext cx="616826" cy="1378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9" name="直線矢印コネクタ 68"/>
          <p:cNvCxnSpPr/>
          <p:nvPr/>
        </p:nvCxnSpPr>
        <p:spPr>
          <a:xfrm>
            <a:off x="3449303" y="2067171"/>
            <a:ext cx="377649" cy="117512"/>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73" name="テキスト ボックス 72"/>
          <p:cNvSpPr txBox="1"/>
          <p:nvPr/>
        </p:nvSpPr>
        <p:spPr>
          <a:xfrm>
            <a:off x="2884038" y="1683265"/>
            <a:ext cx="915354" cy="307777"/>
          </a:xfrm>
          <a:prstGeom prst="rect">
            <a:avLst/>
          </a:prstGeom>
          <a:noFill/>
        </p:spPr>
        <p:txBody>
          <a:bodyPr wrap="square" rtlCol="0">
            <a:spAutoFit/>
          </a:bodyPr>
          <a:lstStyle/>
          <a:p>
            <a:pPr algn="ctr"/>
            <a:r>
              <a:rPr lang="en-US" altLang="ja-JP" sz="1400" dirty="0">
                <a:cs typeface="Arial" charset="0"/>
              </a:rPr>
              <a:t>Label-Ⅴ</a:t>
            </a:r>
            <a:endParaRPr kumimoji="1" lang="en-US" altLang="ja-JP" sz="1400" dirty="0">
              <a:solidFill>
                <a:sysClr val="windowText" lastClr="000000"/>
              </a:solidFill>
            </a:endParaRPr>
          </a:p>
        </p:txBody>
      </p:sp>
      <p:sp>
        <p:nvSpPr>
          <p:cNvPr id="36" name="右矢印 35"/>
          <p:cNvSpPr/>
          <p:nvPr/>
        </p:nvSpPr>
        <p:spPr>
          <a:xfrm>
            <a:off x="4658604" y="2347538"/>
            <a:ext cx="292053" cy="257274"/>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5" name="右矢印 74"/>
          <p:cNvSpPr/>
          <p:nvPr/>
        </p:nvSpPr>
        <p:spPr>
          <a:xfrm rot="7844893">
            <a:off x="4654901" y="3123235"/>
            <a:ext cx="292053" cy="257274"/>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78"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0011" y="5490470"/>
            <a:ext cx="1153675" cy="643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8" name="直線矢印コネクタ 67"/>
          <p:cNvCxnSpPr>
            <a:stCxn id="67" idx="2"/>
          </p:cNvCxnSpPr>
          <p:nvPr/>
        </p:nvCxnSpPr>
        <p:spPr>
          <a:xfrm flipH="1">
            <a:off x="5071335" y="5394671"/>
            <a:ext cx="317216" cy="290284"/>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77131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1003039443"/>
              </p:ext>
            </p:extLst>
          </p:nvPr>
        </p:nvGraphicFramePr>
        <p:xfrm>
          <a:off x="134459" y="838376"/>
          <a:ext cx="8900360" cy="5640543"/>
        </p:xfrm>
        <a:graphic>
          <a:graphicData uri="http://schemas.openxmlformats.org/drawingml/2006/table">
            <a:tbl>
              <a:tblPr firstRow="1" bandRow="1">
                <a:tableStyleId>{5C22544A-7EE6-4342-B048-85BDC9FD1C3A}</a:tableStyleId>
              </a:tblPr>
              <a:tblGrid>
                <a:gridCol w="1066544"/>
                <a:gridCol w="3903260"/>
                <a:gridCol w="3930556"/>
              </a:tblGrid>
              <a:tr h="158857">
                <a:tc rowSpan="2">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gridSpan="2">
                  <a:txBody>
                    <a:bodyPr/>
                    <a:lstStyle/>
                    <a:p>
                      <a:pPr algn="ctr"/>
                      <a:r>
                        <a:rPr kumimoji="1" lang="en-US" altLang="ja-JP" sz="1500" b="0" dirty="0" smtClean="0">
                          <a:solidFill>
                            <a:sysClr val="windowText" lastClr="000000"/>
                          </a:solidFill>
                          <a:latin typeface="+mj-lt"/>
                        </a:rPr>
                        <a:t>Chip</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289194">
                <a:tc vMerge="1">
                  <a:txBody>
                    <a:bodyPr/>
                    <a:lstStyle/>
                    <a:p>
                      <a:pPr algn="ctr"/>
                      <a:endParaRPr kumimoji="1" lang="ja-JP" altLang="en-US" sz="16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dirty="0" smtClean="0">
                          <a:solidFill>
                            <a:sysClr val="windowText" lastClr="000000"/>
                          </a:solidFill>
                          <a:latin typeface="+mn-lt"/>
                          <a:ea typeface="+mn-ea"/>
                          <a:cs typeface="+mn-cs"/>
                        </a:rPr>
                        <a:t>Frame(300mm)</a:t>
                      </a:r>
                      <a:endParaRPr kumimoji="1" lang="ja-JP" altLang="en-US" sz="15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dirty="0" smtClean="0">
                          <a:solidFill>
                            <a:sysClr val="windowText" lastClr="000000"/>
                          </a:solidFill>
                          <a:latin typeface="+mn-lt"/>
                          <a:ea typeface="+mn-ea"/>
                          <a:cs typeface="+mn-cs"/>
                        </a:rPr>
                        <a:t>Frame(200mm)</a:t>
                      </a:r>
                      <a:endParaRPr kumimoji="1" lang="ja-JP" altLang="en-US" sz="15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33364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dirty="0" smtClean="0">
                          <a:solidFill>
                            <a:sysClr val="windowText" lastClr="000000"/>
                          </a:solidFill>
                          <a:latin typeface="+mn-lt"/>
                          <a:ea typeface="+mn-ea"/>
                          <a:cs typeface="+mn-cs"/>
                        </a:rPr>
                        <a:t>Dry pack</a:t>
                      </a:r>
                    </a:p>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baseline="0" dirty="0" smtClean="0">
                          <a:solidFill>
                            <a:sysClr val="windowText" lastClr="000000"/>
                          </a:solidFill>
                          <a:latin typeface="+mn-lt"/>
                          <a:ea typeface="+mn-ea"/>
                          <a:cs typeface="+mn-cs"/>
                        </a:rPr>
                        <a:t>And</a:t>
                      </a:r>
                      <a:endParaRPr kumimoji="1" lang="en-US" altLang="ja-JP" sz="1500" b="0" dirty="0" smtClean="0">
                        <a:solidFill>
                          <a:sysClr val="windowText" lastClr="000000"/>
                        </a:solidFill>
                        <a:latin typeface="+mj-lt"/>
                      </a:endParaRPr>
                    </a:p>
                    <a:p>
                      <a:pPr algn="ctr"/>
                      <a:r>
                        <a:rPr lang="en-US" altLang="ja-JP" sz="1600" dirty="0" smtClean="0">
                          <a:cs typeface="Arial" charset="0"/>
                        </a:rPr>
                        <a:t>Label-Ⅷ,Ⅸ</a:t>
                      </a:r>
                      <a:endParaRPr kumimoji="1" lang="en-US" altLang="ja-JP" sz="16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66821">
                <a:tc>
                  <a:txBody>
                    <a:bodyPr/>
                    <a:lstStyle/>
                    <a:p>
                      <a:pPr algn="ctr"/>
                      <a:r>
                        <a:rPr kumimoji="1" lang="en-US" altLang="ja-JP" sz="1500" b="0" dirty="0" smtClean="0">
                          <a:solidFill>
                            <a:sysClr val="windowText" lastClr="000000"/>
                          </a:solidFill>
                          <a:latin typeface="+mj-lt"/>
                        </a:rPr>
                        <a:t>Outer</a:t>
                      </a:r>
                      <a:r>
                        <a:rPr kumimoji="1" lang="en-US" altLang="ja-JP" sz="1500" b="0" baseline="0" dirty="0" smtClean="0">
                          <a:solidFill>
                            <a:sysClr val="windowText" lastClr="000000"/>
                          </a:solidFill>
                          <a:latin typeface="+mj-lt"/>
                        </a:rPr>
                        <a:t> box and </a:t>
                      </a:r>
                      <a:r>
                        <a:rPr lang="en-US" altLang="ja-JP" sz="1500" dirty="0" smtClean="0">
                          <a:solidFill>
                            <a:schemeClr val="tx1"/>
                          </a:solidFill>
                          <a:latin typeface="+mn-lt"/>
                          <a:cs typeface="Arial" charset="0"/>
                        </a:rPr>
                        <a:t>Label-Ⅹ</a:t>
                      </a:r>
                      <a:endParaRPr kumimoji="1" lang="en-US" altLang="ja-JP" sz="1500" b="0" kern="1200" baseline="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Text Box 110"/>
          <p:cNvSpPr txBox="1">
            <a:spLocks noChangeArrowheads="1"/>
          </p:cNvSpPr>
          <p:nvPr/>
        </p:nvSpPr>
        <p:spPr bwMode="auto">
          <a:xfrm>
            <a:off x="120808" y="121004"/>
            <a:ext cx="53735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a:solidFill>
                  <a:schemeClr val="bg1"/>
                </a:solidFill>
                <a:latin typeface="+mn-lt"/>
                <a:cs typeface="Arial" charset="0"/>
              </a:rPr>
              <a:t>Overview and types of </a:t>
            </a:r>
            <a:r>
              <a:rPr lang="en-US" altLang="ja-JP" sz="2400" dirty="0" smtClean="0">
                <a:solidFill>
                  <a:schemeClr val="bg1"/>
                </a:solidFill>
                <a:latin typeface="+mn-lt"/>
                <a:cs typeface="Arial" charset="0"/>
              </a:rPr>
              <a:t>packing</a:t>
            </a:r>
            <a:r>
              <a:rPr lang="ja-JP" altLang="en-US" sz="2400" dirty="0" smtClean="0">
                <a:solidFill>
                  <a:schemeClr val="bg1"/>
                </a:solidFill>
                <a:latin typeface="+mn-lt"/>
                <a:cs typeface="Arial" charset="0"/>
              </a:rPr>
              <a:t>　</a:t>
            </a:r>
            <a:r>
              <a:rPr lang="en-US" altLang="ja-JP" sz="2400" dirty="0" smtClean="0">
                <a:solidFill>
                  <a:schemeClr val="bg1"/>
                </a:solidFill>
                <a:latin typeface="+mn-lt"/>
                <a:cs typeface="Arial" charset="0"/>
              </a:rPr>
              <a:t>(Chip)</a:t>
            </a:r>
          </a:p>
        </p:txBody>
      </p:sp>
      <p:pic>
        <p:nvPicPr>
          <p:cNvPr id="1062" name="Picture 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2656" y="2010096"/>
            <a:ext cx="1540157" cy="1053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テキスト ボックス 59"/>
          <p:cNvSpPr txBox="1"/>
          <p:nvPr/>
        </p:nvSpPr>
        <p:spPr>
          <a:xfrm>
            <a:off x="3124693" y="1512947"/>
            <a:ext cx="1031051" cy="738664"/>
          </a:xfrm>
          <a:prstGeom prst="rect">
            <a:avLst/>
          </a:prstGeom>
          <a:noFill/>
        </p:spPr>
        <p:txBody>
          <a:bodyPr wrap="none" rtlCol="0">
            <a:spAutoFit/>
          </a:bodyPr>
          <a:lstStyle/>
          <a:p>
            <a:r>
              <a:rPr lang="en-US" altLang="ja-JP" sz="1400" dirty="0"/>
              <a:t>Aluminum </a:t>
            </a:r>
            <a:endParaRPr lang="en-US" altLang="ja-JP" sz="1400" dirty="0" smtClean="0"/>
          </a:p>
          <a:p>
            <a:r>
              <a:rPr lang="en-US" altLang="ja-JP" sz="1400" dirty="0" smtClean="0"/>
              <a:t>laminated</a:t>
            </a:r>
          </a:p>
          <a:p>
            <a:r>
              <a:rPr lang="en-US" altLang="ja-JP" sz="1400" dirty="0" smtClean="0"/>
              <a:t>bag</a:t>
            </a:r>
            <a:endParaRPr lang="ja-JP" altLang="en-US" sz="1400" dirty="0"/>
          </a:p>
        </p:txBody>
      </p:sp>
      <p:sp>
        <p:nvSpPr>
          <p:cNvPr id="61" name="テキスト ボックス 60"/>
          <p:cNvSpPr txBox="1"/>
          <p:nvPr/>
        </p:nvSpPr>
        <p:spPr>
          <a:xfrm>
            <a:off x="4083563" y="1555590"/>
            <a:ext cx="851516" cy="307777"/>
          </a:xfrm>
          <a:prstGeom prst="rect">
            <a:avLst/>
          </a:prstGeom>
          <a:noFill/>
        </p:spPr>
        <p:txBody>
          <a:bodyPr wrap="none" rtlCol="0">
            <a:spAutoFit/>
          </a:bodyPr>
          <a:lstStyle/>
          <a:p>
            <a:pPr algn="ctr"/>
            <a:r>
              <a:rPr lang="en-US" altLang="ja-JP" sz="1400" dirty="0" smtClean="0">
                <a:cs typeface="Arial" charset="0"/>
              </a:rPr>
              <a:t>Label</a:t>
            </a:r>
            <a:r>
              <a:rPr lang="ja-JP" altLang="en-US" sz="1400" dirty="0">
                <a:cs typeface="Arial" charset="0"/>
              </a:rPr>
              <a:t> </a:t>
            </a:r>
            <a:r>
              <a:rPr lang="en-US" altLang="ja-JP" sz="1400" dirty="0" smtClean="0">
                <a:cs typeface="Arial" charset="0"/>
              </a:rPr>
              <a:t>Ⅸ</a:t>
            </a:r>
            <a:endParaRPr kumimoji="1" lang="en-US" altLang="ja-JP" sz="1400" dirty="0">
              <a:solidFill>
                <a:sysClr val="windowText" lastClr="000000"/>
              </a:solidFill>
            </a:endParaRPr>
          </a:p>
        </p:txBody>
      </p:sp>
      <p:cxnSp>
        <p:nvCxnSpPr>
          <p:cNvPr id="62" name="直線矢印コネクタ 61"/>
          <p:cNvCxnSpPr/>
          <p:nvPr/>
        </p:nvCxnSpPr>
        <p:spPr>
          <a:xfrm flipH="1">
            <a:off x="4218532" y="1882278"/>
            <a:ext cx="204216" cy="908839"/>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6" name="右矢印 35"/>
          <p:cNvSpPr/>
          <p:nvPr/>
        </p:nvSpPr>
        <p:spPr>
          <a:xfrm>
            <a:off x="2982370" y="2279612"/>
            <a:ext cx="292053" cy="257274"/>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5" name="右矢印 74"/>
          <p:cNvSpPr/>
          <p:nvPr/>
        </p:nvSpPr>
        <p:spPr>
          <a:xfrm rot="7844893">
            <a:off x="2978667" y="3055309"/>
            <a:ext cx="292053" cy="257274"/>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8765" y="2013330"/>
            <a:ext cx="1396889" cy="1050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 name="テキスト ボックス 81"/>
          <p:cNvSpPr txBox="1"/>
          <p:nvPr/>
        </p:nvSpPr>
        <p:spPr>
          <a:xfrm>
            <a:off x="1998874" y="1574502"/>
            <a:ext cx="851515" cy="307777"/>
          </a:xfrm>
          <a:prstGeom prst="rect">
            <a:avLst/>
          </a:prstGeom>
          <a:noFill/>
        </p:spPr>
        <p:txBody>
          <a:bodyPr wrap="none" rtlCol="0">
            <a:spAutoFit/>
          </a:bodyPr>
          <a:lstStyle/>
          <a:p>
            <a:pPr algn="ctr"/>
            <a:r>
              <a:rPr lang="en-US" altLang="ja-JP" sz="1400" dirty="0" smtClean="0">
                <a:cs typeface="Arial" charset="0"/>
              </a:rPr>
              <a:t>Label Ⅷ</a:t>
            </a:r>
            <a:endParaRPr kumimoji="1" lang="en-US" altLang="ja-JP" sz="1400" dirty="0">
              <a:solidFill>
                <a:sysClr val="windowText" lastClr="000000"/>
              </a:solidFill>
            </a:endParaRPr>
          </a:p>
        </p:txBody>
      </p:sp>
      <p:cxnSp>
        <p:nvCxnSpPr>
          <p:cNvPr id="83" name="直線矢印コネクタ 82"/>
          <p:cNvCxnSpPr/>
          <p:nvPr/>
        </p:nvCxnSpPr>
        <p:spPr>
          <a:xfrm flipH="1">
            <a:off x="2154627" y="1848936"/>
            <a:ext cx="200850" cy="889927"/>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5252" y="3622380"/>
            <a:ext cx="1230422" cy="940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417" y="5187387"/>
            <a:ext cx="1153675" cy="1197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 name="テキスト ボックス 88"/>
          <p:cNvSpPr txBox="1"/>
          <p:nvPr/>
        </p:nvSpPr>
        <p:spPr>
          <a:xfrm>
            <a:off x="3374315" y="4874107"/>
            <a:ext cx="861133" cy="307777"/>
          </a:xfrm>
          <a:prstGeom prst="rect">
            <a:avLst/>
          </a:prstGeom>
          <a:noFill/>
        </p:spPr>
        <p:txBody>
          <a:bodyPr wrap="none" rtlCol="0">
            <a:spAutoFit/>
          </a:bodyPr>
          <a:lstStyle/>
          <a:p>
            <a:pPr algn="ctr"/>
            <a:r>
              <a:rPr lang="en-US" altLang="ja-JP" sz="1400" dirty="0" smtClean="0">
                <a:cs typeface="Arial" charset="0"/>
              </a:rPr>
              <a:t>Label-Ⅹ</a:t>
            </a:r>
            <a:endParaRPr kumimoji="1" lang="en-US" altLang="ja-JP" sz="1400" dirty="0">
              <a:solidFill>
                <a:sysClr val="windowText" lastClr="000000"/>
              </a:solidFill>
            </a:endParaRPr>
          </a:p>
        </p:txBody>
      </p:sp>
      <p:cxnSp>
        <p:nvCxnSpPr>
          <p:cNvPr id="90" name="直線矢印コネクタ 89"/>
          <p:cNvCxnSpPr/>
          <p:nvPr/>
        </p:nvCxnSpPr>
        <p:spPr>
          <a:xfrm flipH="1">
            <a:off x="3529327" y="5195985"/>
            <a:ext cx="185532" cy="296135"/>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6" name="AutoShape 6"/>
          <p:cNvSpPr>
            <a:spLocks noChangeArrowheads="1"/>
          </p:cNvSpPr>
          <p:nvPr/>
        </p:nvSpPr>
        <p:spPr bwMode="auto">
          <a:xfrm rot="18725062">
            <a:off x="3091081" y="4047994"/>
            <a:ext cx="188258" cy="137345"/>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dirty="0"/>
          </a:p>
        </p:txBody>
      </p:sp>
      <p:cxnSp>
        <p:nvCxnSpPr>
          <p:cNvPr id="92" name="直線矢印コネクタ 91"/>
          <p:cNvCxnSpPr/>
          <p:nvPr/>
        </p:nvCxnSpPr>
        <p:spPr>
          <a:xfrm flipH="1">
            <a:off x="3187333" y="3686317"/>
            <a:ext cx="461431" cy="445724"/>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95" name="テキスト ボックス 94"/>
          <p:cNvSpPr txBox="1"/>
          <p:nvPr/>
        </p:nvSpPr>
        <p:spPr>
          <a:xfrm>
            <a:off x="3201736" y="3378540"/>
            <a:ext cx="894056" cy="307777"/>
          </a:xfrm>
          <a:prstGeom prst="rect">
            <a:avLst/>
          </a:prstGeom>
          <a:noFill/>
        </p:spPr>
        <p:txBody>
          <a:bodyPr wrap="square" rtlCol="0">
            <a:spAutoFit/>
          </a:bodyPr>
          <a:lstStyle/>
          <a:p>
            <a:pPr algn="ctr"/>
            <a:r>
              <a:rPr lang="en-US" altLang="ja-JP" sz="1400" dirty="0" smtClean="0">
                <a:cs typeface="Arial" charset="0"/>
              </a:rPr>
              <a:t>Label-Ⅸ</a:t>
            </a:r>
            <a:endParaRPr kumimoji="1" lang="en-US" altLang="ja-JP" sz="1400" dirty="0">
              <a:solidFill>
                <a:sysClr val="windowText" lastClr="000000"/>
              </a:solidFill>
            </a:endParaRPr>
          </a:p>
        </p:txBody>
      </p:sp>
      <p:pic>
        <p:nvPicPr>
          <p:cNvPr id="20"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1227" y="2976790"/>
            <a:ext cx="1151718" cy="98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テキスト ボックス 20"/>
          <p:cNvSpPr txBox="1"/>
          <p:nvPr/>
        </p:nvSpPr>
        <p:spPr>
          <a:xfrm>
            <a:off x="7171328" y="2400981"/>
            <a:ext cx="1031051" cy="738664"/>
          </a:xfrm>
          <a:prstGeom prst="rect">
            <a:avLst/>
          </a:prstGeom>
          <a:noFill/>
        </p:spPr>
        <p:txBody>
          <a:bodyPr wrap="none" rtlCol="0">
            <a:spAutoFit/>
          </a:bodyPr>
          <a:lstStyle/>
          <a:p>
            <a:r>
              <a:rPr lang="en-US" altLang="ja-JP" sz="1400" dirty="0"/>
              <a:t>Aluminum </a:t>
            </a:r>
            <a:endParaRPr lang="en-US" altLang="ja-JP" sz="1400" dirty="0" smtClean="0"/>
          </a:p>
          <a:p>
            <a:r>
              <a:rPr lang="en-US" altLang="ja-JP" sz="1400" dirty="0" smtClean="0"/>
              <a:t>laminated</a:t>
            </a:r>
          </a:p>
          <a:p>
            <a:r>
              <a:rPr lang="en-US" altLang="ja-JP" sz="1400" dirty="0" smtClean="0"/>
              <a:t>bag</a:t>
            </a:r>
            <a:endParaRPr lang="ja-JP" altLang="en-US" sz="1400" dirty="0"/>
          </a:p>
        </p:txBody>
      </p:sp>
      <p:sp>
        <p:nvSpPr>
          <p:cNvPr id="22" name="テキスト ボックス 21"/>
          <p:cNvSpPr txBox="1"/>
          <p:nvPr/>
        </p:nvSpPr>
        <p:spPr>
          <a:xfrm>
            <a:off x="8112356" y="2442388"/>
            <a:ext cx="861133" cy="307777"/>
          </a:xfrm>
          <a:prstGeom prst="rect">
            <a:avLst/>
          </a:prstGeom>
          <a:noFill/>
        </p:spPr>
        <p:txBody>
          <a:bodyPr wrap="none" rtlCol="0">
            <a:spAutoFit/>
          </a:bodyPr>
          <a:lstStyle/>
          <a:p>
            <a:pPr algn="ctr"/>
            <a:r>
              <a:rPr lang="en-US" altLang="ja-JP" sz="1400" dirty="0" smtClean="0">
                <a:cs typeface="Arial" charset="0"/>
              </a:rPr>
              <a:t>Label-Ⅸ</a:t>
            </a:r>
            <a:endParaRPr kumimoji="1" lang="en-US" altLang="ja-JP" sz="1400" dirty="0">
              <a:solidFill>
                <a:sysClr val="windowText" lastClr="000000"/>
              </a:solidFill>
            </a:endParaRPr>
          </a:p>
        </p:txBody>
      </p:sp>
      <p:cxnSp>
        <p:nvCxnSpPr>
          <p:cNvPr id="23" name="直線矢印コネクタ 22"/>
          <p:cNvCxnSpPr/>
          <p:nvPr/>
        </p:nvCxnSpPr>
        <p:spPr>
          <a:xfrm flipH="1">
            <a:off x="7999036" y="2723401"/>
            <a:ext cx="219278" cy="406408"/>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24" name="右矢印 23"/>
          <p:cNvSpPr/>
          <p:nvPr/>
        </p:nvSpPr>
        <p:spPr>
          <a:xfrm>
            <a:off x="6940603" y="3087345"/>
            <a:ext cx="292053" cy="257274"/>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25"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90310" y="2855478"/>
            <a:ext cx="1049449" cy="105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直線矢印コネクタ 25"/>
          <p:cNvCxnSpPr/>
          <p:nvPr/>
        </p:nvCxnSpPr>
        <p:spPr>
          <a:xfrm flipH="1">
            <a:off x="6015034" y="2750165"/>
            <a:ext cx="193082" cy="263692"/>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27" name="テキスト ボックス 26"/>
          <p:cNvSpPr txBox="1"/>
          <p:nvPr/>
        </p:nvSpPr>
        <p:spPr>
          <a:xfrm>
            <a:off x="5996100" y="2442388"/>
            <a:ext cx="894056" cy="307777"/>
          </a:xfrm>
          <a:prstGeom prst="rect">
            <a:avLst/>
          </a:prstGeom>
          <a:noFill/>
        </p:spPr>
        <p:txBody>
          <a:bodyPr wrap="square" rtlCol="0">
            <a:spAutoFit/>
          </a:bodyPr>
          <a:lstStyle/>
          <a:p>
            <a:pPr algn="ctr"/>
            <a:r>
              <a:rPr lang="en-US" altLang="ja-JP" sz="1400" dirty="0" smtClean="0">
                <a:cs typeface="Arial" charset="0"/>
              </a:rPr>
              <a:t>Label-Ⅷ</a:t>
            </a:r>
            <a:endParaRPr kumimoji="1" lang="en-US" altLang="ja-JP" sz="1400" dirty="0">
              <a:solidFill>
                <a:sysClr val="windowText" lastClr="000000"/>
              </a:solidFill>
            </a:endParaRPr>
          </a:p>
        </p:txBody>
      </p:sp>
      <p:pic>
        <p:nvPicPr>
          <p:cNvPr id="28"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9678" y="5178789"/>
            <a:ext cx="1153675" cy="1197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テキスト ボックス 28"/>
          <p:cNvSpPr txBox="1"/>
          <p:nvPr/>
        </p:nvSpPr>
        <p:spPr>
          <a:xfrm>
            <a:off x="7405576" y="4865509"/>
            <a:ext cx="861133" cy="307777"/>
          </a:xfrm>
          <a:prstGeom prst="rect">
            <a:avLst/>
          </a:prstGeom>
          <a:noFill/>
        </p:spPr>
        <p:txBody>
          <a:bodyPr wrap="none" rtlCol="0">
            <a:spAutoFit/>
          </a:bodyPr>
          <a:lstStyle/>
          <a:p>
            <a:pPr algn="ctr"/>
            <a:r>
              <a:rPr lang="en-US" altLang="ja-JP" sz="1400" dirty="0" smtClean="0">
                <a:cs typeface="Arial" charset="0"/>
              </a:rPr>
              <a:t>Label-Ⅹ</a:t>
            </a:r>
            <a:endParaRPr kumimoji="1" lang="en-US" altLang="ja-JP" sz="1400" dirty="0">
              <a:solidFill>
                <a:sysClr val="windowText" lastClr="000000"/>
              </a:solidFill>
            </a:endParaRPr>
          </a:p>
        </p:txBody>
      </p:sp>
      <p:cxnSp>
        <p:nvCxnSpPr>
          <p:cNvPr id="30" name="直線矢印コネクタ 29"/>
          <p:cNvCxnSpPr/>
          <p:nvPr/>
        </p:nvCxnSpPr>
        <p:spPr>
          <a:xfrm flipH="1">
            <a:off x="7560588" y="5187387"/>
            <a:ext cx="185532" cy="296135"/>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1" name="テキスト ボックス 30"/>
          <p:cNvSpPr txBox="1"/>
          <p:nvPr/>
        </p:nvSpPr>
        <p:spPr>
          <a:xfrm>
            <a:off x="1558032" y="3507348"/>
            <a:ext cx="1674625" cy="523220"/>
          </a:xfrm>
          <a:prstGeom prst="rect">
            <a:avLst/>
          </a:prstGeom>
          <a:noFill/>
        </p:spPr>
        <p:txBody>
          <a:bodyPr wrap="square" rtlCol="0">
            <a:spAutoFit/>
          </a:bodyPr>
          <a:lstStyle/>
          <a:p>
            <a:r>
              <a:rPr lang="en-US" altLang="ja-JP" sz="1400" dirty="0" smtClean="0">
                <a:cs typeface="Arial" charset="0"/>
              </a:rPr>
              <a:t>Plastic</a:t>
            </a:r>
          </a:p>
          <a:p>
            <a:r>
              <a:rPr lang="en-US" altLang="ja-JP" sz="1400" dirty="0" smtClean="0">
                <a:cs typeface="Arial" charset="0"/>
              </a:rPr>
              <a:t>cardboard</a:t>
            </a:r>
            <a:endParaRPr kumimoji="1" lang="en-US" altLang="ja-JP" sz="1400" dirty="0">
              <a:solidFill>
                <a:sysClr val="windowText" lastClr="000000"/>
              </a:solidFill>
            </a:endParaRPr>
          </a:p>
        </p:txBody>
      </p:sp>
    </p:spTree>
    <p:extLst>
      <p:ext uri="{BB962C8B-B14F-4D97-AF65-F5344CB8AC3E}">
        <p14:creationId xmlns:p14="http://schemas.microsoft.com/office/powerpoint/2010/main" val="1503322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1144031990"/>
              </p:ext>
            </p:extLst>
          </p:nvPr>
        </p:nvGraphicFramePr>
        <p:xfrm>
          <a:off x="134459" y="851076"/>
          <a:ext cx="8900360" cy="5640543"/>
        </p:xfrm>
        <a:graphic>
          <a:graphicData uri="http://schemas.openxmlformats.org/drawingml/2006/table">
            <a:tbl>
              <a:tblPr firstRow="1" bandRow="1">
                <a:tableStyleId>{5C22544A-7EE6-4342-B048-85BDC9FD1C3A}</a:tableStyleId>
              </a:tblPr>
              <a:tblGrid>
                <a:gridCol w="1039248"/>
                <a:gridCol w="3930556"/>
                <a:gridCol w="3930556"/>
              </a:tblGrid>
              <a:tr h="158857">
                <a:tc rowSpan="2">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gridSpan="2">
                  <a:txBody>
                    <a:bodyPr/>
                    <a:lstStyle/>
                    <a:p>
                      <a:pPr algn="ctr"/>
                      <a:r>
                        <a:rPr kumimoji="1" lang="en-US" altLang="ja-JP" sz="1500" b="0" dirty="0" smtClean="0">
                          <a:solidFill>
                            <a:sysClr val="windowText" lastClr="000000"/>
                          </a:solidFill>
                          <a:latin typeface="+mj-lt"/>
                        </a:rPr>
                        <a:t>Wafer</a:t>
                      </a: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289194">
                <a:tc vMerge="1">
                  <a:txBody>
                    <a:bodyPr/>
                    <a:lstStyle/>
                    <a:p>
                      <a:pPr algn="ctr"/>
                      <a:endParaRPr kumimoji="1" lang="ja-JP" altLang="en-US" sz="16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500" b="0" kern="1200" dirty="0" smtClean="0">
                          <a:solidFill>
                            <a:sysClr val="windowText" lastClr="000000"/>
                          </a:solidFill>
                          <a:latin typeface="+mn-lt"/>
                          <a:ea typeface="+mn-ea"/>
                          <a:cs typeface="+mn-cs"/>
                        </a:rPr>
                        <a:t>Crystal case</a:t>
                      </a:r>
                      <a:endParaRPr kumimoji="1" lang="ja-JP" altLang="en-US" sz="15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dirty="0" smtClean="0">
                          <a:solidFill>
                            <a:sysClr val="windowText" lastClr="000000"/>
                          </a:solidFill>
                          <a:latin typeface="+mn-lt"/>
                          <a:ea typeface="+mn-ea"/>
                          <a:cs typeface="+mn-cs"/>
                        </a:rPr>
                        <a:t>Coin</a:t>
                      </a:r>
                      <a:r>
                        <a:rPr kumimoji="1" lang="en-US" altLang="ja-JP" sz="1500" b="0" kern="1200" baseline="0" dirty="0" smtClean="0">
                          <a:solidFill>
                            <a:sysClr val="windowText" lastClr="000000"/>
                          </a:solidFill>
                          <a:latin typeface="+mn-lt"/>
                          <a:ea typeface="+mn-ea"/>
                          <a:cs typeface="+mn-cs"/>
                        </a:rPr>
                        <a:t> </a:t>
                      </a:r>
                      <a:r>
                        <a:rPr kumimoji="1" lang="en-US" altLang="ja-JP" sz="1500" b="0" kern="1200" dirty="0" smtClean="0">
                          <a:solidFill>
                            <a:sysClr val="windowText" lastClr="000000"/>
                          </a:solidFill>
                          <a:latin typeface="+mn-lt"/>
                          <a:ea typeface="+mn-ea"/>
                          <a:cs typeface="+mn-cs"/>
                        </a:rPr>
                        <a:t>stack</a:t>
                      </a:r>
                      <a:endParaRPr kumimoji="1" lang="ja-JP" altLang="en-US" sz="1500" b="0" kern="1200" dirty="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33364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dirty="0" smtClean="0">
                          <a:solidFill>
                            <a:sysClr val="windowText" lastClr="000000"/>
                          </a:solidFill>
                          <a:latin typeface="+mn-lt"/>
                          <a:ea typeface="+mn-ea"/>
                          <a:cs typeface="+mn-cs"/>
                        </a:rPr>
                        <a:t>Dry pack</a:t>
                      </a:r>
                    </a:p>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500" b="0" kern="1200" baseline="0" dirty="0" smtClean="0">
                          <a:solidFill>
                            <a:sysClr val="windowText" lastClr="000000"/>
                          </a:solidFill>
                          <a:latin typeface="+mn-lt"/>
                          <a:ea typeface="+mn-ea"/>
                          <a:cs typeface="+mn-cs"/>
                        </a:rPr>
                        <a:t>And</a:t>
                      </a:r>
                      <a:endParaRPr kumimoji="1" lang="en-US" altLang="ja-JP" sz="1500" b="0" dirty="0" smtClean="0">
                        <a:solidFill>
                          <a:sysClr val="windowText" lastClr="000000"/>
                        </a:solidFill>
                        <a:latin typeface="+mj-lt"/>
                      </a:endParaRPr>
                    </a:p>
                    <a:p>
                      <a:pPr algn="ctr"/>
                      <a:r>
                        <a:rPr lang="en-US" altLang="ja-JP" sz="1600" dirty="0" smtClean="0">
                          <a:cs typeface="Arial" charset="0"/>
                        </a:rPr>
                        <a:t>Label-Ⅷ,Ⅸ</a:t>
                      </a:r>
                      <a:endParaRPr kumimoji="1" lang="en-US" altLang="ja-JP" sz="16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66821">
                <a:tc>
                  <a:txBody>
                    <a:bodyPr/>
                    <a:lstStyle/>
                    <a:p>
                      <a:pPr algn="ctr"/>
                      <a:r>
                        <a:rPr kumimoji="1" lang="en-US" altLang="ja-JP" sz="1500" b="0" dirty="0" smtClean="0">
                          <a:solidFill>
                            <a:sysClr val="windowText" lastClr="000000"/>
                          </a:solidFill>
                          <a:latin typeface="+mj-lt"/>
                        </a:rPr>
                        <a:t>Outer</a:t>
                      </a:r>
                      <a:r>
                        <a:rPr kumimoji="1" lang="en-US" altLang="ja-JP" sz="1500" b="0" baseline="0" dirty="0" smtClean="0">
                          <a:solidFill>
                            <a:sysClr val="windowText" lastClr="000000"/>
                          </a:solidFill>
                          <a:latin typeface="+mj-lt"/>
                        </a:rPr>
                        <a:t> box and </a:t>
                      </a:r>
                      <a:r>
                        <a:rPr lang="en-US" altLang="ja-JP" sz="1500" dirty="0" smtClean="0">
                          <a:solidFill>
                            <a:schemeClr val="tx1"/>
                          </a:solidFill>
                          <a:latin typeface="+mn-lt"/>
                          <a:cs typeface="Arial" charset="0"/>
                        </a:rPr>
                        <a:t>Label-Ⅹ</a:t>
                      </a:r>
                      <a:endParaRPr kumimoji="1" lang="en-US" altLang="ja-JP" sz="1500" b="0" kern="1200" baseline="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500" b="0" dirty="0">
                        <a:solidFill>
                          <a:sysClr val="windowText" lastClr="00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Text Box 110"/>
          <p:cNvSpPr txBox="1">
            <a:spLocks noChangeArrowheads="1"/>
          </p:cNvSpPr>
          <p:nvPr/>
        </p:nvSpPr>
        <p:spPr bwMode="auto">
          <a:xfrm>
            <a:off x="145587" y="121004"/>
            <a:ext cx="56827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lang="en-US" altLang="ja-JP" sz="2400" dirty="0">
                <a:solidFill>
                  <a:schemeClr val="bg1"/>
                </a:solidFill>
                <a:latin typeface="+mn-lt"/>
                <a:cs typeface="Arial" charset="0"/>
              </a:rPr>
              <a:t>Overview and types of </a:t>
            </a:r>
            <a:r>
              <a:rPr lang="en-US" altLang="ja-JP" sz="2400" dirty="0" smtClean="0">
                <a:solidFill>
                  <a:schemeClr val="bg1"/>
                </a:solidFill>
                <a:latin typeface="+mn-lt"/>
                <a:cs typeface="Arial" charset="0"/>
              </a:rPr>
              <a:t>packing</a:t>
            </a:r>
            <a:r>
              <a:rPr lang="ja-JP" altLang="en-US" sz="2400" dirty="0" smtClean="0">
                <a:solidFill>
                  <a:schemeClr val="bg1"/>
                </a:solidFill>
                <a:latin typeface="+mn-lt"/>
                <a:cs typeface="Arial" charset="0"/>
              </a:rPr>
              <a:t>　</a:t>
            </a:r>
            <a:r>
              <a:rPr lang="en-US" altLang="ja-JP" sz="2400" dirty="0" smtClean="0">
                <a:solidFill>
                  <a:schemeClr val="bg1"/>
                </a:solidFill>
                <a:latin typeface="+mn-lt"/>
                <a:cs typeface="Arial" charset="0"/>
              </a:rPr>
              <a:t>(Wafer)</a:t>
            </a:r>
          </a:p>
        </p:txBody>
      </p:sp>
      <p:sp>
        <p:nvSpPr>
          <p:cNvPr id="6" name="テキスト ボックス 5"/>
          <p:cNvSpPr txBox="1"/>
          <p:nvPr/>
        </p:nvSpPr>
        <p:spPr>
          <a:xfrm>
            <a:off x="3193165" y="2198765"/>
            <a:ext cx="1031051" cy="738664"/>
          </a:xfrm>
          <a:prstGeom prst="rect">
            <a:avLst/>
          </a:prstGeom>
          <a:noFill/>
        </p:spPr>
        <p:txBody>
          <a:bodyPr wrap="none" rtlCol="0">
            <a:spAutoFit/>
          </a:bodyPr>
          <a:lstStyle/>
          <a:p>
            <a:r>
              <a:rPr lang="en-US" altLang="ja-JP" sz="1400" dirty="0"/>
              <a:t>Aluminum </a:t>
            </a:r>
            <a:endParaRPr lang="en-US" altLang="ja-JP" sz="1400" dirty="0" smtClean="0"/>
          </a:p>
          <a:p>
            <a:r>
              <a:rPr lang="en-US" altLang="ja-JP" sz="1400" dirty="0" smtClean="0"/>
              <a:t>laminated</a:t>
            </a:r>
          </a:p>
          <a:p>
            <a:r>
              <a:rPr lang="en-US" altLang="ja-JP" sz="1400" dirty="0" smtClean="0"/>
              <a:t>bag</a:t>
            </a:r>
            <a:endParaRPr lang="ja-JP" altLang="en-US" sz="1400" dirty="0"/>
          </a:p>
        </p:txBody>
      </p:sp>
      <p:sp>
        <p:nvSpPr>
          <p:cNvPr id="8" name="テキスト ボックス 7"/>
          <p:cNvSpPr txBox="1"/>
          <p:nvPr/>
        </p:nvSpPr>
        <p:spPr>
          <a:xfrm>
            <a:off x="4184142" y="2276422"/>
            <a:ext cx="861133" cy="307777"/>
          </a:xfrm>
          <a:prstGeom prst="rect">
            <a:avLst/>
          </a:prstGeom>
          <a:noFill/>
        </p:spPr>
        <p:txBody>
          <a:bodyPr wrap="none" rtlCol="0">
            <a:spAutoFit/>
          </a:bodyPr>
          <a:lstStyle/>
          <a:p>
            <a:pPr algn="ctr"/>
            <a:r>
              <a:rPr lang="en-US" altLang="ja-JP" sz="1400" dirty="0" smtClean="0">
                <a:cs typeface="Arial" charset="0"/>
              </a:rPr>
              <a:t>Label-Ⅸ</a:t>
            </a:r>
            <a:endParaRPr kumimoji="1" lang="en-US" altLang="ja-JP" sz="1400" dirty="0">
              <a:solidFill>
                <a:sysClr val="windowText" lastClr="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4167" y="2686959"/>
            <a:ext cx="1143000"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2" name="直線矢印コネクタ 31"/>
          <p:cNvCxnSpPr/>
          <p:nvPr/>
        </p:nvCxnSpPr>
        <p:spPr>
          <a:xfrm flipH="1">
            <a:off x="4299035" y="2568097"/>
            <a:ext cx="135561" cy="272198"/>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4332" y="2829452"/>
            <a:ext cx="1265129" cy="826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テキスト ボックス 54"/>
          <p:cNvSpPr txBox="1"/>
          <p:nvPr/>
        </p:nvSpPr>
        <p:spPr>
          <a:xfrm>
            <a:off x="7034554" y="2323978"/>
            <a:ext cx="1031051" cy="738664"/>
          </a:xfrm>
          <a:prstGeom prst="rect">
            <a:avLst/>
          </a:prstGeom>
          <a:noFill/>
        </p:spPr>
        <p:txBody>
          <a:bodyPr wrap="none" rtlCol="0">
            <a:spAutoFit/>
          </a:bodyPr>
          <a:lstStyle/>
          <a:p>
            <a:r>
              <a:rPr lang="en-US" altLang="ja-JP" sz="1400" dirty="0"/>
              <a:t>Aluminum </a:t>
            </a:r>
            <a:endParaRPr lang="en-US" altLang="ja-JP" sz="1400" dirty="0" smtClean="0"/>
          </a:p>
          <a:p>
            <a:r>
              <a:rPr lang="en-US" altLang="ja-JP" sz="1400" dirty="0" smtClean="0"/>
              <a:t>laminated</a:t>
            </a:r>
          </a:p>
          <a:p>
            <a:r>
              <a:rPr lang="en-US" altLang="ja-JP" sz="1400" dirty="0" smtClean="0"/>
              <a:t>bag</a:t>
            </a:r>
            <a:endParaRPr lang="ja-JP" altLang="en-US" sz="1400" dirty="0"/>
          </a:p>
        </p:txBody>
      </p:sp>
      <p:sp>
        <p:nvSpPr>
          <p:cNvPr id="58" name="テキスト ボックス 57"/>
          <p:cNvSpPr txBox="1"/>
          <p:nvPr/>
        </p:nvSpPr>
        <p:spPr>
          <a:xfrm>
            <a:off x="7938107" y="2307876"/>
            <a:ext cx="861133" cy="307777"/>
          </a:xfrm>
          <a:prstGeom prst="rect">
            <a:avLst/>
          </a:prstGeom>
          <a:noFill/>
        </p:spPr>
        <p:txBody>
          <a:bodyPr wrap="none" rtlCol="0">
            <a:spAutoFit/>
          </a:bodyPr>
          <a:lstStyle/>
          <a:p>
            <a:pPr algn="ctr"/>
            <a:r>
              <a:rPr lang="en-US" altLang="ja-JP" sz="1400" dirty="0" smtClean="0">
                <a:cs typeface="Arial" charset="0"/>
              </a:rPr>
              <a:t>Label-Ⅸ</a:t>
            </a:r>
            <a:endParaRPr kumimoji="1" lang="en-US" altLang="ja-JP" sz="1400" dirty="0">
              <a:solidFill>
                <a:sysClr val="windowText" lastClr="000000"/>
              </a:solidFill>
            </a:endParaRPr>
          </a:p>
        </p:txBody>
      </p:sp>
      <p:cxnSp>
        <p:nvCxnSpPr>
          <p:cNvPr id="59" name="直線矢印コネクタ 58"/>
          <p:cNvCxnSpPr/>
          <p:nvPr/>
        </p:nvCxnSpPr>
        <p:spPr>
          <a:xfrm flipH="1">
            <a:off x="8052999" y="2599551"/>
            <a:ext cx="135561" cy="272198"/>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4466" y="2653871"/>
            <a:ext cx="1147775" cy="1167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7378" y="2728692"/>
            <a:ext cx="361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直線矢印コネクタ 15"/>
          <p:cNvCxnSpPr/>
          <p:nvPr/>
        </p:nvCxnSpPr>
        <p:spPr>
          <a:xfrm flipH="1">
            <a:off x="2187244" y="2527932"/>
            <a:ext cx="135561" cy="272198"/>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p:cNvSpPr txBox="1"/>
          <p:nvPr/>
        </p:nvSpPr>
        <p:spPr>
          <a:xfrm>
            <a:off x="1961389" y="2238862"/>
            <a:ext cx="861133" cy="307777"/>
          </a:xfrm>
          <a:prstGeom prst="rect">
            <a:avLst/>
          </a:prstGeom>
          <a:noFill/>
        </p:spPr>
        <p:txBody>
          <a:bodyPr wrap="none" rtlCol="0">
            <a:spAutoFit/>
          </a:bodyPr>
          <a:lstStyle/>
          <a:p>
            <a:pPr algn="ctr"/>
            <a:r>
              <a:rPr lang="en-US" altLang="ja-JP" sz="1400" dirty="0" smtClean="0">
                <a:cs typeface="Arial" charset="0"/>
              </a:rPr>
              <a:t>Label-Ⅷ</a:t>
            </a:r>
            <a:endParaRPr kumimoji="1" lang="en-US" altLang="ja-JP" sz="1400" dirty="0">
              <a:solidFill>
                <a:sysClr val="windowText" lastClr="000000"/>
              </a:solidFill>
            </a:endParaRPr>
          </a:p>
        </p:txBody>
      </p:sp>
      <p:sp>
        <p:nvSpPr>
          <p:cNvPr id="18" name="右矢印 17"/>
          <p:cNvSpPr/>
          <p:nvPr/>
        </p:nvSpPr>
        <p:spPr>
          <a:xfrm>
            <a:off x="2982370" y="2965430"/>
            <a:ext cx="292053" cy="257274"/>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20" name="Picture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2265" y="5152216"/>
            <a:ext cx="1153675" cy="1197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4062" y="2926543"/>
            <a:ext cx="1381125"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0753" y="5340186"/>
            <a:ext cx="1405635" cy="82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右矢印 28"/>
          <p:cNvSpPr/>
          <p:nvPr/>
        </p:nvSpPr>
        <p:spPr>
          <a:xfrm>
            <a:off x="6923363" y="2954544"/>
            <a:ext cx="292053" cy="257274"/>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33" name="テキスト ボックス 32"/>
          <p:cNvSpPr txBox="1"/>
          <p:nvPr/>
        </p:nvSpPr>
        <p:spPr>
          <a:xfrm>
            <a:off x="3271987" y="4882816"/>
            <a:ext cx="861133" cy="307777"/>
          </a:xfrm>
          <a:prstGeom prst="rect">
            <a:avLst/>
          </a:prstGeom>
          <a:noFill/>
        </p:spPr>
        <p:txBody>
          <a:bodyPr wrap="none" rtlCol="0">
            <a:spAutoFit/>
          </a:bodyPr>
          <a:lstStyle/>
          <a:p>
            <a:pPr algn="ctr"/>
            <a:r>
              <a:rPr lang="en-US" altLang="ja-JP" sz="1400" dirty="0" smtClean="0">
                <a:cs typeface="Arial" charset="0"/>
              </a:rPr>
              <a:t>Label-Ⅹ</a:t>
            </a:r>
            <a:endParaRPr kumimoji="1" lang="en-US" altLang="ja-JP" sz="1400" dirty="0">
              <a:solidFill>
                <a:sysClr val="windowText" lastClr="000000"/>
              </a:solidFill>
            </a:endParaRPr>
          </a:p>
        </p:txBody>
      </p:sp>
      <p:cxnSp>
        <p:nvCxnSpPr>
          <p:cNvPr id="34" name="直線矢印コネクタ 33"/>
          <p:cNvCxnSpPr/>
          <p:nvPr/>
        </p:nvCxnSpPr>
        <p:spPr>
          <a:xfrm flipH="1">
            <a:off x="3523174" y="5197817"/>
            <a:ext cx="185532" cy="296135"/>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cxnSp>
        <p:nvCxnSpPr>
          <p:cNvPr id="35" name="直線矢印コネクタ 34"/>
          <p:cNvCxnSpPr/>
          <p:nvPr/>
        </p:nvCxnSpPr>
        <p:spPr>
          <a:xfrm flipH="1">
            <a:off x="6092656" y="2824823"/>
            <a:ext cx="135561" cy="272198"/>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6" name="テキスト ボックス 35"/>
          <p:cNvSpPr txBox="1"/>
          <p:nvPr/>
        </p:nvSpPr>
        <p:spPr>
          <a:xfrm>
            <a:off x="5866801" y="2535753"/>
            <a:ext cx="861133" cy="307777"/>
          </a:xfrm>
          <a:prstGeom prst="rect">
            <a:avLst/>
          </a:prstGeom>
          <a:noFill/>
        </p:spPr>
        <p:txBody>
          <a:bodyPr wrap="none" rtlCol="0">
            <a:spAutoFit/>
          </a:bodyPr>
          <a:lstStyle/>
          <a:p>
            <a:pPr algn="ctr"/>
            <a:r>
              <a:rPr lang="en-US" altLang="ja-JP" sz="1400" dirty="0" smtClean="0">
                <a:cs typeface="Arial" charset="0"/>
              </a:rPr>
              <a:t>Label-Ⅷ</a:t>
            </a:r>
            <a:endParaRPr kumimoji="1" lang="en-US" altLang="ja-JP" sz="1400" dirty="0">
              <a:solidFill>
                <a:sysClr val="windowText" lastClr="000000"/>
              </a:solidFill>
            </a:endParaRPr>
          </a:p>
        </p:txBody>
      </p:sp>
      <p:sp>
        <p:nvSpPr>
          <p:cNvPr id="38" name="テキスト ボックス 37"/>
          <p:cNvSpPr txBox="1"/>
          <p:nvPr/>
        </p:nvSpPr>
        <p:spPr>
          <a:xfrm>
            <a:off x="7247185" y="4984686"/>
            <a:ext cx="861133" cy="307777"/>
          </a:xfrm>
          <a:prstGeom prst="rect">
            <a:avLst/>
          </a:prstGeom>
          <a:noFill/>
        </p:spPr>
        <p:txBody>
          <a:bodyPr wrap="none" rtlCol="0">
            <a:spAutoFit/>
          </a:bodyPr>
          <a:lstStyle/>
          <a:p>
            <a:pPr algn="ctr"/>
            <a:r>
              <a:rPr lang="en-US" altLang="ja-JP" sz="1400" dirty="0" smtClean="0">
                <a:cs typeface="Arial" charset="0"/>
              </a:rPr>
              <a:t>Label-Ⅹ</a:t>
            </a:r>
            <a:endParaRPr kumimoji="1" lang="en-US" altLang="ja-JP" sz="1400" dirty="0">
              <a:solidFill>
                <a:sysClr val="windowText" lastClr="000000"/>
              </a:solidFill>
            </a:endParaRPr>
          </a:p>
        </p:txBody>
      </p:sp>
      <p:cxnSp>
        <p:nvCxnSpPr>
          <p:cNvPr id="39" name="直線矢印コネクタ 38"/>
          <p:cNvCxnSpPr/>
          <p:nvPr/>
        </p:nvCxnSpPr>
        <p:spPr>
          <a:xfrm flipH="1">
            <a:off x="7498372" y="5292463"/>
            <a:ext cx="307276" cy="468830"/>
          </a:xfrm>
          <a:prstGeom prst="straightConnector1">
            <a:avLst/>
          </a:prstGeom>
          <a:ln w="19050">
            <a:solidFill>
              <a:schemeClr val="tx2"/>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52254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7"/>
          <p:cNvPicPr/>
          <p:nvPr/>
        </p:nvPicPr>
        <p:blipFill>
          <a:blip r:embed="rId2" cstate="print"/>
          <a:srcRect/>
          <a:stretch>
            <a:fillRect/>
          </a:stretch>
        </p:blipFill>
        <p:spPr bwMode="auto">
          <a:xfrm>
            <a:off x="3942293" y="1536385"/>
            <a:ext cx="5100637" cy="2399729"/>
          </a:xfrm>
          <a:prstGeom prst="rect">
            <a:avLst/>
          </a:prstGeom>
          <a:noFill/>
          <a:ln w="9525">
            <a:noFill/>
            <a:miter lim="800000"/>
            <a:headEnd/>
            <a:tailEnd/>
          </a:ln>
        </p:spPr>
      </p:pic>
      <p:sp>
        <p:nvSpPr>
          <p:cNvPr id="4" name="正方形/長方形 3"/>
          <p:cNvSpPr/>
          <p:nvPr/>
        </p:nvSpPr>
        <p:spPr>
          <a:xfrm>
            <a:off x="237277" y="1114345"/>
            <a:ext cx="864339" cy="369332"/>
          </a:xfrm>
          <a:prstGeom prst="rect">
            <a:avLst/>
          </a:prstGeom>
        </p:spPr>
        <p:txBody>
          <a:bodyPr wrap="none">
            <a:spAutoFit/>
          </a:bodyPr>
          <a:lstStyle/>
          <a:p>
            <a:r>
              <a:rPr lang="en-US" altLang="ja-JP" dirty="0" smtClean="0"/>
              <a:t>Before</a:t>
            </a:r>
            <a:endParaRPr lang="ja-JP" altLang="en-US" dirty="0"/>
          </a:p>
        </p:txBody>
      </p:sp>
      <p:sp>
        <p:nvSpPr>
          <p:cNvPr id="5" name="正方形/長方形 4"/>
          <p:cNvSpPr/>
          <p:nvPr/>
        </p:nvSpPr>
        <p:spPr>
          <a:xfrm>
            <a:off x="3856201" y="1148883"/>
            <a:ext cx="671979" cy="369332"/>
          </a:xfrm>
          <a:prstGeom prst="rect">
            <a:avLst/>
          </a:prstGeom>
        </p:spPr>
        <p:txBody>
          <a:bodyPr wrap="none">
            <a:spAutoFit/>
          </a:bodyPr>
          <a:lstStyle/>
          <a:p>
            <a:r>
              <a:rPr lang="en-US" altLang="ja-JP" dirty="0" smtClean="0"/>
              <a:t>After</a:t>
            </a:r>
            <a:endParaRPr lang="ja-JP" altLang="en-US" dirty="0"/>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366" y="4164484"/>
            <a:ext cx="2078373" cy="68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 name="Group 52"/>
          <p:cNvGrpSpPr>
            <a:grpSpLocks/>
          </p:cNvGrpSpPr>
          <p:nvPr/>
        </p:nvGrpSpPr>
        <p:grpSpPr bwMode="auto">
          <a:xfrm>
            <a:off x="3777670" y="2156910"/>
            <a:ext cx="139700" cy="179388"/>
            <a:chOff x="4235" y="1459"/>
            <a:chExt cx="96" cy="113"/>
          </a:xfrm>
        </p:grpSpPr>
        <p:sp>
          <p:nvSpPr>
            <p:cNvPr id="17"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8"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9" name="Group 43"/>
          <p:cNvGrpSpPr>
            <a:grpSpLocks/>
          </p:cNvGrpSpPr>
          <p:nvPr/>
        </p:nvGrpSpPr>
        <p:grpSpPr bwMode="auto">
          <a:xfrm>
            <a:off x="3750990" y="2685058"/>
            <a:ext cx="149226" cy="165100"/>
            <a:chOff x="833" y="2983"/>
            <a:chExt cx="94" cy="104"/>
          </a:xfrm>
        </p:grpSpPr>
        <p:sp>
          <p:nvSpPr>
            <p:cNvPr id="20"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1" name="Text Box 45"/>
            <p:cNvSpPr txBox="1">
              <a:spLocks noChangeArrowheads="1"/>
            </p:cNvSpPr>
            <p:nvPr/>
          </p:nvSpPr>
          <p:spPr bwMode="auto">
            <a:xfrm>
              <a:off x="83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sp>
        <p:nvSpPr>
          <p:cNvPr id="3" name="テキスト ボックス 2"/>
          <p:cNvSpPr txBox="1"/>
          <p:nvPr/>
        </p:nvSpPr>
        <p:spPr>
          <a:xfrm>
            <a:off x="1169856" y="2593066"/>
            <a:ext cx="607859" cy="369332"/>
          </a:xfrm>
          <a:prstGeom prst="rect">
            <a:avLst/>
          </a:prstGeom>
          <a:noFill/>
        </p:spPr>
        <p:txBody>
          <a:bodyPr wrap="none" rtlCol="0">
            <a:spAutoFit/>
          </a:bodyPr>
          <a:lstStyle/>
          <a:p>
            <a:r>
              <a:rPr kumimoji="1" lang="en-US" altLang="ja-JP" dirty="0" smtClean="0"/>
              <a:t>Non</a:t>
            </a:r>
            <a:endParaRPr kumimoji="1" lang="ja-JP" altLang="en-US" dirty="0"/>
          </a:p>
        </p:txBody>
      </p:sp>
      <p:sp>
        <p:nvSpPr>
          <p:cNvPr id="25" name="正方形/長方形 24"/>
          <p:cNvSpPr/>
          <p:nvPr/>
        </p:nvSpPr>
        <p:spPr>
          <a:xfrm>
            <a:off x="4038599" y="2060284"/>
            <a:ext cx="2454011" cy="39889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6" name="正方形/長方形 25"/>
          <p:cNvSpPr/>
          <p:nvPr/>
        </p:nvSpPr>
        <p:spPr>
          <a:xfrm>
            <a:off x="4038600" y="2535384"/>
            <a:ext cx="1842655" cy="39889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aphicFrame>
        <p:nvGraphicFramePr>
          <p:cNvPr id="28" name="表 27"/>
          <p:cNvGraphicFramePr>
            <a:graphicFrameLocks noGrp="1"/>
          </p:cNvGraphicFramePr>
          <p:nvPr>
            <p:extLst>
              <p:ext uri="{D42A27DB-BD31-4B8C-83A1-F6EECF244321}">
                <p14:modId xmlns:p14="http://schemas.microsoft.com/office/powerpoint/2010/main" val="154410902"/>
              </p:ext>
            </p:extLst>
          </p:nvPr>
        </p:nvGraphicFramePr>
        <p:xfrm>
          <a:off x="844550" y="4740257"/>
          <a:ext cx="5648061" cy="122428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(1P)+Part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Number</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((1P)+</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(Q)+QUANTITY</a:t>
                      </a:r>
                      <a:br>
                        <a:rPr kumimoji="1" lang="en-US" altLang="ja-JP" sz="1100" b="0" dirty="0" smtClean="0">
                          <a:solidFill>
                            <a:schemeClr val="tx1"/>
                          </a:solidFill>
                          <a:latin typeface="Arial Unicode MS" pitchFamily="50" charset="-128"/>
                          <a:ea typeface="Arial Unicode MS" pitchFamily="50" charset="-128"/>
                          <a:cs typeface="Arial Unicode MS" pitchFamily="50" charset="-128"/>
                        </a:rPr>
                      </a:b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入数</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29" name="Text Box 110"/>
          <p:cNvSpPr txBox="1">
            <a:spLocks noChangeArrowheads="1"/>
          </p:cNvSpPr>
          <p:nvPr/>
        </p:nvSpPr>
        <p:spPr bwMode="auto">
          <a:xfrm>
            <a:off x="120808" y="121004"/>
            <a:ext cx="6826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Label-Ⅶ </a:t>
            </a:r>
            <a:r>
              <a:rPr kumimoji="0" lang="en-US" altLang="ja-JP" sz="2400" dirty="0">
                <a:solidFill>
                  <a:srgbClr val="FFFFFF"/>
                </a:solidFill>
                <a:latin typeface="+mn-lt"/>
                <a:ea typeface="ＭＳ Ｐゴシック"/>
                <a:cs typeface="Arial" charset="0"/>
              </a:rPr>
              <a:t>of changing point (Chip Tray Outer box)</a:t>
            </a:r>
          </a:p>
        </p:txBody>
      </p:sp>
    </p:spTree>
    <p:extLst>
      <p:ext uri="{BB962C8B-B14F-4D97-AF65-F5344CB8AC3E}">
        <p14:creationId xmlns:p14="http://schemas.microsoft.com/office/powerpoint/2010/main" val="3339710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67592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Label-Ⅵ</a:t>
            </a:r>
            <a:r>
              <a:rPr lang="en-US" altLang="ja-JP" sz="2400" dirty="0" smtClean="0">
                <a:solidFill>
                  <a:schemeClr val="bg1"/>
                </a:solidFill>
                <a:latin typeface="+mn-lt"/>
                <a:cs typeface="Arial" charset="0"/>
              </a:rPr>
              <a:t> of changing point (</a:t>
            </a:r>
            <a:r>
              <a:rPr lang="en-US" altLang="ja-JP" sz="2400" dirty="0">
                <a:solidFill>
                  <a:schemeClr val="bg1"/>
                </a:solidFill>
                <a:latin typeface="+mn-lt"/>
                <a:cs typeface="Arial" charset="0"/>
              </a:rPr>
              <a:t>Chip Tray </a:t>
            </a:r>
            <a:r>
              <a:rPr lang="en-US" altLang="ja-JP" sz="2400" dirty="0" smtClean="0">
                <a:solidFill>
                  <a:schemeClr val="bg1"/>
                </a:solidFill>
                <a:latin typeface="+mn-lt"/>
                <a:cs typeface="Arial" charset="0"/>
              </a:rPr>
              <a:t>Inner </a:t>
            </a:r>
            <a:r>
              <a:rPr lang="en-US" altLang="ja-JP" sz="2400" dirty="0">
                <a:solidFill>
                  <a:schemeClr val="bg1"/>
                </a:solidFill>
                <a:latin typeface="+mn-lt"/>
                <a:cs typeface="Arial" charset="0"/>
              </a:rPr>
              <a:t>box)</a:t>
            </a:r>
          </a:p>
          <a:p>
            <a:pPr eaLnBrk="1" hangingPunct="1">
              <a:defRPr/>
            </a:pPr>
            <a:endParaRPr lang="en-US" altLang="ja-JP" sz="2400" dirty="0" smtClean="0">
              <a:solidFill>
                <a:schemeClr val="bg1"/>
              </a:solidFill>
              <a:latin typeface="+mn-lt"/>
              <a:cs typeface="Arial" charset="0"/>
            </a:endParaRPr>
          </a:p>
        </p:txBody>
      </p:sp>
      <p:sp>
        <p:nvSpPr>
          <p:cNvPr id="3" name="正方形/長方形 2"/>
          <p:cNvSpPr/>
          <p:nvPr/>
        </p:nvSpPr>
        <p:spPr>
          <a:xfrm>
            <a:off x="846907" y="1174607"/>
            <a:ext cx="864339" cy="369332"/>
          </a:xfrm>
          <a:prstGeom prst="rect">
            <a:avLst/>
          </a:prstGeom>
        </p:spPr>
        <p:txBody>
          <a:bodyPr wrap="none">
            <a:spAutoFit/>
          </a:bodyPr>
          <a:lstStyle/>
          <a:p>
            <a:r>
              <a:rPr lang="en-US" altLang="ja-JP" dirty="0" smtClean="0"/>
              <a:t>Before</a:t>
            </a:r>
            <a:endParaRPr lang="ja-JP" altLang="en-US" dirty="0"/>
          </a:p>
        </p:txBody>
      </p:sp>
      <p:sp>
        <p:nvSpPr>
          <p:cNvPr id="4" name="正方形/長方形 3"/>
          <p:cNvSpPr/>
          <p:nvPr/>
        </p:nvSpPr>
        <p:spPr>
          <a:xfrm>
            <a:off x="5003701" y="1153666"/>
            <a:ext cx="671979" cy="369332"/>
          </a:xfrm>
          <a:prstGeom prst="rect">
            <a:avLst/>
          </a:prstGeom>
        </p:spPr>
        <p:txBody>
          <a:bodyPr wrap="none">
            <a:spAutoFit/>
          </a:bodyPr>
          <a:lstStyle/>
          <a:p>
            <a:r>
              <a:rPr lang="en-US" altLang="ja-JP" dirty="0" smtClean="0"/>
              <a:t>After</a:t>
            </a:r>
            <a:endParaRPr lang="ja-JP"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015" y="1966915"/>
            <a:ext cx="2948168" cy="20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2"/>
          <p:cNvGrpSpPr>
            <a:grpSpLocks/>
          </p:cNvGrpSpPr>
          <p:nvPr/>
        </p:nvGrpSpPr>
        <p:grpSpPr bwMode="auto">
          <a:xfrm>
            <a:off x="777057" y="2049548"/>
            <a:ext cx="139700" cy="179388"/>
            <a:chOff x="4235" y="1459"/>
            <a:chExt cx="96" cy="113"/>
          </a:xfrm>
        </p:grpSpPr>
        <p:sp>
          <p:nvSpPr>
            <p:cNvPr id="8"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9"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0" name="Group 43"/>
          <p:cNvGrpSpPr>
            <a:grpSpLocks/>
          </p:cNvGrpSpPr>
          <p:nvPr/>
        </p:nvGrpSpPr>
        <p:grpSpPr bwMode="auto">
          <a:xfrm>
            <a:off x="781423" y="2315513"/>
            <a:ext cx="139700" cy="165100"/>
            <a:chOff x="839" y="2983"/>
            <a:chExt cx="88" cy="104"/>
          </a:xfrm>
        </p:grpSpPr>
        <p:sp>
          <p:nvSpPr>
            <p:cNvPr id="11"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2"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13" name="Group 55"/>
          <p:cNvGrpSpPr>
            <a:grpSpLocks/>
          </p:cNvGrpSpPr>
          <p:nvPr/>
        </p:nvGrpSpPr>
        <p:grpSpPr bwMode="auto">
          <a:xfrm>
            <a:off x="1405741" y="2560763"/>
            <a:ext cx="144463" cy="166687"/>
            <a:chOff x="4208" y="2567"/>
            <a:chExt cx="99" cy="105"/>
          </a:xfrm>
        </p:grpSpPr>
        <p:sp>
          <p:nvSpPr>
            <p:cNvPr id="14"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5"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3402" y="1966914"/>
            <a:ext cx="2948168" cy="20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52"/>
          <p:cNvGrpSpPr>
            <a:grpSpLocks/>
          </p:cNvGrpSpPr>
          <p:nvPr/>
        </p:nvGrpSpPr>
        <p:grpSpPr bwMode="auto">
          <a:xfrm>
            <a:off x="5142339" y="2060430"/>
            <a:ext cx="139700" cy="179388"/>
            <a:chOff x="4235" y="1459"/>
            <a:chExt cx="96" cy="113"/>
          </a:xfrm>
        </p:grpSpPr>
        <p:sp>
          <p:nvSpPr>
            <p:cNvPr id="19"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0"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21" name="Group 43"/>
          <p:cNvGrpSpPr>
            <a:grpSpLocks/>
          </p:cNvGrpSpPr>
          <p:nvPr/>
        </p:nvGrpSpPr>
        <p:grpSpPr bwMode="auto">
          <a:xfrm>
            <a:off x="5146705" y="2326395"/>
            <a:ext cx="139700" cy="165100"/>
            <a:chOff x="839" y="2983"/>
            <a:chExt cx="88" cy="104"/>
          </a:xfrm>
        </p:grpSpPr>
        <p:sp>
          <p:nvSpPr>
            <p:cNvPr id="22"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3"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24" name="Group 55"/>
          <p:cNvGrpSpPr>
            <a:grpSpLocks/>
          </p:cNvGrpSpPr>
          <p:nvPr/>
        </p:nvGrpSpPr>
        <p:grpSpPr bwMode="auto">
          <a:xfrm>
            <a:off x="5771023" y="2571645"/>
            <a:ext cx="144463" cy="166687"/>
            <a:chOff x="4208" y="2567"/>
            <a:chExt cx="99" cy="105"/>
          </a:xfrm>
        </p:grpSpPr>
        <p:sp>
          <p:nvSpPr>
            <p:cNvPr id="25"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6"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graphicFrame>
        <p:nvGraphicFramePr>
          <p:cNvPr id="27" name="表 26"/>
          <p:cNvGraphicFramePr>
            <a:graphicFrameLocks noGrp="1"/>
          </p:cNvGraphicFramePr>
          <p:nvPr>
            <p:extLst>
              <p:ext uri="{D42A27DB-BD31-4B8C-83A1-F6EECF244321}">
                <p14:modId xmlns:p14="http://schemas.microsoft.com/office/powerpoint/2010/main" val="507033472"/>
              </p:ext>
            </p:extLst>
          </p:nvPr>
        </p:nvGraphicFramePr>
        <p:xfrm>
          <a:off x="931311" y="4306727"/>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 No.</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 No.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7869568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6331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Label-Ⅴ</a:t>
            </a:r>
            <a:r>
              <a:rPr lang="en-US" altLang="ja-JP" sz="2400" dirty="0" smtClean="0">
                <a:solidFill>
                  <a:schemeClr val="bg1"/>
                </a:solidFill>
                <a:latin typeface="+mn-lt"/>
                <a:cs typeface="Arial" charset="0"/>
              </a:rPr>
              <a:t> of changing point (</a:t>
            </a:r>
            <a:r>
              <a:rPr lang="en-US" altLang="ja-JP" sz="2400" dirty="0">
                <a:solidFill>
                  <a:schemeClr val="bg1"/>
                </a:solidFill>
                <a:latin typeface="+mn-lt"/>
                <a:cs typeface="Arial" charset="0"/>
              </a:rPr>
              <a:t>Chip Tray </a:t>
            </a:r>
            <a:r>
              <a:rPr lang="en-US" altLang="ja-JP" sz="2400" dirty="0" smtClean="0">
                <a:solidFill>
                  <a:schemeClr val="bg1"/>
                </a:solidFill>
                <a:latin typeface="+mn-lt"/>
                <a:cs typeface="Arial" charset="0"/>
              </a:rPr>
              <a:t>Al </a:t>
            </a:r>
            <a:r>
              <a:rPr lang="en-US" altLang="ja-JP" sz="2400" dirty="0">
                <a:solidFill>
                  <a:schemeClr val="bg1"/>
                </a:solidFill>
                <a:latin typeface="+mn-lt"/>
                <a:cs typeface="Arial" charset="0"/>
              </a:rPr>
              <a:t>bag)</a:t>
            </a:r>
          </a:p>
          <a:p>
            <a:pPr eaLnBrk="1" hangingPunct="1">
              <a:defRPr/>
            </a:pPr>
            <a:endParaRPr lang="en-US" altLang="ja-JP" sz="2400" dirty="0" smtClean="0">
              <a:solidFill>
                <a:schemeClr val="bg1"/>
              </a:solidFill>
              <a:latin typeface="+mn-lt"/>
              <a:cs typeface="Arial" charset="0"/>
            </a:endParaRPr>
          </a:p>
        </p:txBody>
      </p:sp>
      <p:sp>
        <p:nvSpPr>
          <p:cNvPr id="3" name="正方形/長方形 2"/>
          <p:cNvSpPr/>
          <p:nvPr/>
        </p:nvSpPr>
        <p:spPr>
          <a:xfrm>
            <a:off x="1106002" y="1146703"/>
            <a:ext cx="864339" cy="369332"/>
          </a:xfrm>
          <a:prstGeom prst="rect">
            <a:avLst/>
          </a:prstGeom>
        </p:spPr>
        <p:txBody>
          <a:bodyPr wrap="none">
            <a:spAutoFit/>
          </a:bodyPr>
          <a:lstStyle/>
          <a:p>
            <a:r>
              <a:rPr lang="en-US" altLang="ja-JP" dirty="0" smtClean="0"/>
              <a:t>Before</a:t>
            </a:r>
            <a:endParaRPr lang="ja-JP" altLang="en-US" dirty="0"/>
          </a:p>
        </p:txBody>
      </p:sp>
      <p:sp>
        <p:nvSpPr>
          <p:cNvPr id="4" name="正方形/長方形 3"/>
          <p:cNvSpPr/>
          <p:nvPr/>
        </p:nvSpPr>
        <p:spPr>
          <a:xfrm>
            <a:off x="4733722" y="1249465"/>
            <a:ext cx="671979" cy="369332"/>
          </a:xfrm>
          <a:prstGeom prst="rect">
            <a:avLst/>
          </a:prstGeom>
        </p:spPr>
        <p:txBody>
          <a:bodyPr wrap="none">
            <a:spAutoFit/>
          </a:bodyPr>
          <a:lstStyle/>
          <a:p>
            <a:r>
              <a:rPr lang="en-US" altLang="ja-JP" dirty="0" smtClean="0"/>
              <a:t>After</a:t>
            </a:r>
            <a:endParaRPr lang="ja-JP" alt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875" y="1672872"/>
            <a:ext cx="2490516" cy="2638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52"/>
          <p:cNvGrpSpPr>
            <a:grpSpLocks/>
          </p:cNvGrpSpPr>
          <p:nvPr/>
        </p:nvGrpSpPr>
        <p:grpSpPr bwMode="auto">
          <a:xfrm>
            <a:off x="940175" y="2406643"/>
            <a:ext cx="139700" cy="179388"/>
            <a:chOff x="4235" y="1459"/>
            <a:chExt cx="96" cy="113"/>
          </a:xfrm>
        </p:grpSpPr>
        <p:sp>
          <p:nvSpPr>
            <p:cNvPr id="8"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9"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0" name="Group 43"/>
          <p:cNvGrpSpPr>
            <a:grpSpLocks/>
          </p:cNvGrpSpPr>
          <p:nvPr/>
        </p:nvGrpSpPr>
        <p:grpSpPr bwMode="auto">
          <a:xfrm>
            <a:off x="932899" y="2737024"/>
            <a:ext cx="139700" cy="165100"/>
            <a:chOff x="839" y="2983"/>
            <a:chExt cx="88" cy="104"/>
          </a:xfrm>
        </p:grpSpPr>
        <p:sp>
          <p:nvSpPr>
            <p:cNvPr id="11"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2"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14" name="Group 55"/>
          <p:cNvGrpSpPr>
            <a:grpSpLocks/>
          </p:cNvGrpSpPr>
          <p:nvPr/>
        </p:nvGrpSpPr>
        <p:grpSpPr bwMode="auto">
          <a:xfrm>
            <a:off x="931311" y="3015143"/>
            <a:ext cx="144463" cy="166687"/>
            <a:chOff x="4208" y="2567"/>
            <a:chExt cx="99" cy="105"/>
          </a:xfrm>
        </p:grpSpPr>
        <p:sp>
          <p:nvSpPr>
            <p:cNvPr id="15"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6"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pic>
        <p:nvPicPr>
          <p:cNvPr id="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722" y="1672872"/>
            <a:ext cx="2490516" cy="2638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正方形/長方形 27"/>
          <p:cNvSpPr/>
          <p:nvPr/>
        </p:nvSpPr>
        <p:spPr>
          <a:xfrm>
            <a:off x="4807901" y="1815152"/>
            <a:ext cx="487430" cy="5914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aphicFrame>
        <p:nvGraphicFramePr>
          <p:cNvPr id="18" name="表 17"/>
          <p:cNvGraphicFramePr>
            <a:graphicFrameLocks noGrp="1"/>
          </p:cNvGraphicFramePr>
          <p:nvPr>
            <p:extLst>
              <p:ext uri="{D42A27DB-BD31-4B8C-83A1-F6EECF244321}">
                <p14:modId xmlns:p14="http://schemas.microsoft.com/office/powerpoint/2010/main" val="1451636527"/>
              </p:ext>
            </p:extLst>
          </p:nvPr>
        </p:nvGraphicFramePr>
        <p:xfrm>
          <a:off x="931311" y="4611527"/>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 No.</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 No.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19" name="Group 52"/>
          <p:cNvGrpSpPr>
            <a:grpSpLocks/>
          </p:cNvGrpSpPr>
          <p:nvPr/>
        </p:nvGrpSpPr>
        <p:grpSpPr bwMode="auto">
          <a:xfrm>
            <a:off x="4586893" y="2428415"/>
            <a:ext cx="139700" cy="179388"/>
            <a:chOff x="4235" y="1459"/>
            <a:chExt cx="96" cy="113"/>
          </a:xfrm>
        </p:grpSpPr>
        <p:sp>
          <p:nvSpPr>
            <p:cNvPr id="20"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1"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22" name="Group 43"/>
          <p:cNvGrpSpPr>
            <a:grpSpLocks/>
          </p:cNvGrpSpPr>
          <p:nvPr/>
        </p:nvGrpSpPr>
        <p:grpSpPr bwMode="auto">
          <a:xfrm>
            <a:off x="4579617" y="2726138"/>
            <a:ext cx="139700" cy="165100"/>
            <a:chOff x="839" y="2983"/>
            <a:chExt cx="88" cy="104"/>
          </a:xfrm>
        </p:grpSpPr>
        <p:sp>
          <p:nvSpPr>
            <p:cNvPr id="23"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4"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25" name="Group 55"/>
          <p:cNvGrpSpPr>
            <a:grpSpLocks/>
          </p:cNvGrpSpPr>
          <p:nvPr/>
        </p:nvGrpSpPr>
        <p:grpSpPr bwMode="auto">
          <a:xfrm>
            <a:off x="4578029" y="3036915"/>
            <a:ext cx="144463" cy="166687"/>
            <a:chOff x="4208" y="2567"/>
            <a:chExt cx="99" cy="105"/>
          </a:xfrm>
        </p:grpSpPr>
        <p:sp>
          <p:nvSpPr>
            <p:cNvPr id="26"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9"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spTree>
    <p:extLst>
      <p:ext uri="{BB962C8B-B14F-4D97-AF65-F5344CB8AC3E}">
        <p14:creationId xmlns:p14="http://schemas.microsoft.com/office/powerpoint/2010/main" val="12365784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0"/>
          <p:cNvSpPr txBox="1">
            <a:spLocks noChangeArrowheads="1"/>
          </p:cNvSpPr>
          <p:nvPr/>
        </p:nvSpPr>
        <p:spPr bwMode="auto">
          <a:xfrm>
            <a:off x="120808" y="121004"/>
            <a:ext cx="808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Label-Ⅹ</a:t>
            </a:r>
            <a:r>
              <a:rPr lang="en-US" altLang="ja-JP" sz="2400" dirty="0" smtClean="0">
                <a:solidFill>
                  <a:schemeClr val="bg1"/>
                </a:solidFill>
                <a:latin typeface="+mn-lt"/>
                <a:cs typeface="Arial" charset="0"/>
              </a:rPr>
              <a:t> of changing point </a:t>
            </a:r>
            <a:r>
              <a:rPr lang="en-US" altLang="ja-JP" sz="2400" dirty="0">
                <a:solidFill>
                  <a:schemeClr val="bg1"/>
                </a:solidFill>
                <a:latin typeface="+mn-lt"/>
                <a:cs typeface="Arial" charset="0"/>
              </a:rPr>
              <a:t>(Chip </a:t>
            </a:r>
            <a:r>
              <a:rPr lang="en-US" altLang="ja-JP" sz="2400" dirty="0">
                <a:solidFill>
                  <a:schemeClr val="bg1"/>
                </a:solidFill>
                <a:latin typeface="+mn-lt"/>
              </a:rPr>
              <a:t>Frame</a:t>
            </a:r>
            <a:r>
              <a:rPr lang="ja-JP" altLang="en-US" sz="2400" dirty="0">
                <a:solidFill>
                  <a:schemeClr val="bg1"/>
                </a:solidFill>
                <a:latin typeface="+mn-lt"/>
              </a:rPr>
              <a:t>・</a:t>
            </a:r>
            <a:r>
              <a:rPr lang="en-US" altLang="ja-JP" sz="2400" dirty="0">
                <a:solidFill>
                  <a:schemeClr val="bg1"/>
                </a:solidFill>
                <a:latin typeface="+mn-lt"/>
              </a:rPr>
              <a:t>Wafer </a:t>
            </a:r>
            <a:r>
              <a:rPr lang="en-US" altLang="ja-JP" sz="2400" dirty="0" smtClean="0">
                <a:solidFill>
                  <a:schemeClr val="bg1"/>
                </a:solidFill>
                <a:latin typeface="+mn-lt"/>
                <a:cs typeface="Arial" charset="0"/>
              </a:rPr>
              <a:t>Outer </a:t>
            </a:r>
            <a:r>
              <a:rPr lang="en-US" altLang="ja-JP" sz="2400" dirty="0">
                <a:solidFill>
                  <a:schemeClr val="bg1"/>
                </a:solidFill>
                <a:latin typeface="+mn-lt"/>
                <a:cs typeface="Arial" charset="0"/>
              </a:rPr>
              <a:t>box</a:t>
            </a:r>
            <a:r>
              <a:rPr lang="en-US" altLang="ja-JP" sz="2400" dirty="0" smtClean="0">
                <a:solidFill>
                  <a:schemeClr val="bg1"/>
                </a:solidFill>
                <a:latin typeface="+mn-lt"/>
                <a:cs typeface="Arial" charset="0"/>
              </a:rPr>
              <a:t>)</a:t>
            </a:r>
            <a:endParaRPr lang="en-US" altLang="ja-JP" sz="2400" dirty="0">
              <a:solidFill>
                <a:schemeClr val="bg1"/>
              </a:solidFill>
              <a:latin typeface="+mn-lt"/>
              <a:cs typeface="Arial" charset="0"/>
            </a:endParaRPr>
          </a:p>
        </p:txBody>
      </p:sp>
      <p:sp>
        <p:nvSpPr>
          <p:cNvPr id="4" name="正方形/長方形 3"/>
          <p:cNvSpPr/>
          <p:nvPr/>
        </p:nvSpPr>
        <p:spPr>
          <a:xfrm>
            <a:off x="237277" y="1114345"/>
            <a:ext cx="864339" cy="369332"/>
          </a:xfrm>
          <a:prstGeom prst="rect">
            <a:avLst/>
          </a:prstGeom>
        </p:spPr>
        <p:txBody>
          <a:bodyPr wrap="none">
            <a:spAutoFit/>
          </a:bodyPr>
          <a:lstStyle/>
          <a:p>
            <a:r>
              <a:rPr lang="en-US" altLang="ja-JP" dirty="0" smtClean="0"/>
              <a:t>Before</a:t>
            </a:r>
            <a:endParaRPr lang="ja-JP" altLang="en-US" dirty="0"/>
          </a:p>
        </p:txBody>
      </p:sp>
      <p:sp>
        <p:nvSpPr>
          <p:cNvPr id="5" name="正方形/長方形 4"/>
          <p:cNvSpPr/>
          <p:nvPr/>
        </p:nvSpPr>
        <p:spPr>
          <a:xfrm>
            <a:off x="3856201" y="1148883"/>
            <a:ext cx="671979" cy="369332"/>
          </a:xfrm>
          <a:prstGeom prst="rect">
            <a:avLst/>
          </a:prstGeom>
        </p:spPr>
        <p:txBody>
          <a:bodyPr wrap="none">
            <a:spAutoFit/>
          </a:bodyPr>
          <a:lstStyle/>
          <a:p>
            <a:r>
              <a:rPr lang="en-US" altLang="ja-JP" dirty="0" smtClean="0"/>
              <a:t>After</a:t>
            </a:r>
            <a:endParaRPr lang="ja-JP" altLang="en-US" dirty="0"/>
          </a:p>
        </p:txBody>
      </p:sp>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0366" y="4164484"/>
            <a:ext cx="2078373" cy="68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 name="Group 52"/>
          <p:cNvGrpSpPr>
            <a:grpSpLocks/>
          </p:cNvGrpSpPr>
          <p:nvPr/>
        </p:nvGrpSpPr>
        <p:grpSpPr bwMode="auto">
          <a:xfrm>
            <a:off x="3934431" y="2117719"/>
            <a:ext cx="139700" cy="179388"/>
            <a:chOff x="4235" y="1459"/>
            <a:chExt cx="96" cy="113"/>
          </a:xfrm>
        </p:grpSpPr>
        <p:sp>
          <p:nvSpPr>
            <p:cNvPr id="17"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8"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9" name="Group 43"/>
          <p:cNvGrpSpPr>
            <a:grpSpLocks/>
          </p:cNvGrpSpPr>
          <p:nvPr/>
        </p:nvGrpSpPr>
        <p:grpSpPr bwMode="auto">
          <a:xfrm>
            <a:off x="3917568" y="2667324"/>
            <a:ext cx="149226" cy="165100"/>
            <a:chOff x="833" y="2983"/>
            <a:chExt cx="94" cy="104"/>
          </a:xfrm>
        </p:grpSpPr>
        <p:sp>
          <p:nvSpPr>
            <p:cNvPr id="20"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1" name="Text Box 45"/>
            <p:cNvSpPr txBox="1">
              <a:spLocks noChangeArrowheads="1"/>
            </p:cNvSpPr>
            <p:nvPr/>
          </p:nvSpPr>
          <p:spPr bwMode="auto">
            <a:xfrm>
              <a:off x="83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30" y="1651727"/>
            <a:ext cx="3436412" cy="175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52"/>
          <p:cNvGrpSpPr>
            <a:grpSpLocks/>
          </p:cNvGrpSpPr>
          <p:nvPr/>
        </p:nvGrpSpPr>
        <p:grpSpPr bwMode="auto">
          <a:xfrm>
            <a:off x="163028" y="1729297"/>
            <a:ext cx="139700" cy="179388"/>
            <a:chOff x="4235" y="1459"/>
            <a:chExt cx="96" cy="113"/>
          </a:xfrm>
        </p:grpSpPr>
        <p:sp>
          <p:nvSpPr>
            <p:cNvPr id="25"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6"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27" name="Group 43"/>
          <p:cNvGrpSpPr>
            <a:grpSpLocks/>
          </p:cNvGrpSpPr>
          <p:nvPr/>
        </p:nvGrpSpPr>
        <p:grpSpPr bwMode="auto">
          <a:xfrm>
            <a:off x="2560725" y="2212467"/>
            <a:ext cx="139700" cy="165100"/>
            <a:chOff x="839" y="2983"/>
            <a:chExt cx="88" cy="104"/>
          </a:xfrm>
        </p:grpSpPr>
        <p:sp>
          <p:nvSpPr>
            <p:cNvPr id="28"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9"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pic>
        <p:nvPicPr>
          <p:cNvPr id="30" name="Picture 37"/>
          <p:cNvPicPr/>
          <p:nvPr/>
        </p:nvPicPr>
        <p:blipFill>
          <a:blip r:embed="rId4" cstate="print"/>
          <a:srcRect/>
          <a:stretch>
            <a:fillRect/>
          </a:stretch>
        </p:blipFill>
        <p:spPr bwMode="auto">
          <a:xfrm>
            <a:off x="4094698" y="1536385"/>
            <a:ext cx="4842478" cy="2399729"/>
          </a:xfrm>
          <a:prstGeom prst="rect">
            <a:avLst/>
          </a:prstGeom>
          <a:noFill/>
          <a:ln w="9525">
            <a:noFill/>
            <a:miter lim="800000"/>
            <a:headEnd/>
            <a:tailEnd/>
          </a:ln>
        </p:spPr>
      </p:pic>
      <p:sp>
        <p:nvSpPr>
          <p:cNvPr id="31" name="正方形/長方形 30"/>
          <p:cNvSpPr/>
          <p:nvPr/>
        </p:nvSpPr>
        <p:spPr>
          <a:xfrm>
            <a:off x="4191004" y="2060284"/>
            <a:ext cx="2329806" cy="39889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32" name="正方形/長方形 31"/>
          <p:cNvSpPr/>
          <p:nvPr/>
        </p:nvSpPr>
        <p:spPr>
          <a:xfrm>
            <a:off x="4191004" y="2535384"/>
            <a:ext cx="1749393" cy="398898"/>
          </a:xfrm>
          <a:prstGeom prst="rect">
            <a:avLst/>
          </a:prstGeom>
          <a:noFill/>
          <a:ln w="25400">
            <a:solidFill>
              <a:srgbClr val="FF000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aphicFrame>
        <p:nvGraphicFramePr>
          <p:cNvPr id="33" name="表 32"/>
          <p:cNvGraphicFramePr>
            <a:graphicFrameLocks noGrp="1"/>
          </p:cNvGraphicFramePr>
          <p:nvPr>
            <p:extLst>
              <p:ext uri="{D42A27DB-BD31-4B8C-83A1-F6EECF244321}">
                <p14:modId xmlns:p14="http://schemas.microsoft.com/office/powerpoint/2010/main" val="482773947"/>
              </p:ext>
            </p:extLst>
          </p:nvPr>
        </p:nvGraphicFramePr>
        <p:xfrm>
          <a:off x="356026" y="4508134"/>
          <a:ext cx="5648061" cy="122428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Number</a:t>
                      </a:r>
                    </a:p>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(1P)+Part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Number</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((1P)+</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Q’TY</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入数</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納入数量</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(Q)+QUANTITY</a:t>
                      </a:r>
                      <a:br>
                        <a:rPr kumimoji="1" lang="en-US" altLang="ja-JP" sz="1100" b="0" dirty="0" smtClean="0">
                          <a:solidFill>
                            <a:schemeClr val="tx1"/>
                          </a:solidFill>
                          <a:latin typeface="Arial Unicode MS" pitchFamily="50" charset="-128"/>
                          <a:ea typeface="Arial Unicode MS" pitchFamily="50" charset="-128"/>
                          <a:cs typeface="Arial Unicode MS" pitchFamily="50" charset="-128"/>
                        </a:rPr>
                      </a:b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入数</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3812443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332" y="1732147"/>
            <a:ext cx="3436412" cy="175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Box 110"/>
          <p:cNvSpPr txBox="1">
            <a:spLocks noChangeArrowheads="1"/>
          </p:cNvSpPr>
          <p:nvPr/>
        </p:nvSpPr>
        <p:spPr bwMode="auto">
          <a:xfrm>
            <a:off x="71417" y="121004"/>
            <a:ext cx="82025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Label-Ⅸ</a:t>
            </a:r>
            <a:r>
              <a:rPr lang="en-US" altLang="ja-JP" sz="2400" dirty="0" smtClean="0">
                <a:solidFill>
                  <a:schemeClr val="bg1"/>
                </a:solidFill>
                <a:latin typeface="+mn-lt"/>
                <a:cs typeface="Arial" charset="0"/>
              </a:rPr>
              <a:t> of changing point </a:t>
            </a:r>
            <a:r>
              <a:rPr lang="en-US" altLang="ja-JP" sz="2400" dirty="0">
                <a:solidFill>
                  <a:schemeClr val="bg1"/>
                </a:solidFill>
                <a:latin typeface="+mn-lt"/>
                <a:cs typeface="Arial" charset="0"/>
              </a:rPr>
              <a:t>(Chip </a:t>
            </a:r>
            <a:r>
              <a:rPr lang="en-US" altLang="ja-JP" sz="2400" dirty="0">
                <a:solidFill>
                  <a:schemeClr val="bg1"/>
                </a:solidFill>
                <a:latin typeface="+mn-lt"/>
              </a:rPr>
              <a:t>Frame</a:t>
            </a:r>
            <a:r>
              <a:rPr lang="ja-JP" altLang="en-US" sz="2400" dirty="0">
                <a:solidFill>
                  <a:schemeClr val="bg1"/>
                </a:solidFill>
                <a:latin typeface="+mn-lt"/>
              </a:rPr>
              <a:t>・</a:t>
            </a:r>
            <a:r>
              <a:rPr lang="en-US" altLang="ja-JP" sz="2400" dirty="0" smtClean="0">
                <a:solidFill>
                  <a:schemeClr val="bg1"/>
                </a:solidFill>
                <a:latin typeface="+mn-lt"/>
              </a:rPr>
              <a:t>Wafer </a:t>
            </a:r>
            <a:r>
              <a:rPr lang="en-US" altLang="ja-JP" sz="2400" dirty="0">
                <a:solidFill>
                  <a:schemeClr val="bg1"/>
                </a:solidFill>
                <a:latin typeface="+mn-lt"/>
                <a:cs typeface="Arial" charset="0"/>
              </a:rPr>
              <a:t>Al bag)</a:t>
            </a:r>
          </a:p>
          <a:p>
            <a:pPr eaLnBrk="1" hangingPunct="1">
              <a:defRPr/>
            </a:pPr>
            <a:endParaRPr lang="en-US" altLang="ja-JP" sz="2400" dirty="0" smtClean="0">
              <a:solidFill>
                <a:schemeClr val="bg1"/>
              </a:solidFill>
              <a:latin typeface="+mn-lt"/>
              <a:cs typeface="Arial" charset="0"/>
            </a:endParaRPr>
          </a:p>
        </p:txBody>
      </p:sp>
      <p:sp>
        <p:nvSpPr>
          <p:cNvPr id="4" name="正方形/長方形 3"/>
          <p:cNvSpPr/>
          <p:nvPr/>
        </p:nvSpPr>
        <p:spPr>
          <a:xfrm>
            <a:off x="909256" y="1199102"/>
            <a:ext cx="864339" cy="369332"/>
          </a:xfrm>
          <a:prstGeom prst="rect">
            <a:avLst/>
          </a:prstGeom>
        </p:spPr>
        <p:txBody>
          <a:bodyPr wrap="none">
            <a:spAutoFit/>
          </a:bodyPr>
          <a:lstStyle/>
          <a:p>
            <a:r>
              <a:rPr lang="en-US" altLang="ja-JP" dirty="0" smtClean="0"/>
              <a:t>Before</a:t>
            </a:r>
            <a:endParaRPr lang="ja-JP" altLang="en-US" dirty="0"/>
          </a:p>
        </p:txBody>
      </p:sp>
      <p:sp>
        <p:nvSpPr>
          <p:cNvPr id="5" name="正方形/長方形 4"/>
          <p:cNvSpPr/>
          <p:nvPr/>
        </p:nvSpPr>
        <p:spPr>
          <a:xfrm>
            <a:off x="4830907" y="1195579"/>
            <a:ext cx="671979" cy="369332"/>
          </a:xfrm>
          <a:prstGeom prst="rect">
            <a:avLst/>
          </a:prstGeom>
        </p:spPr>
        <p:txBody>
          <a:bodyPr wrap="none">
            <a:spAutoFit/>
          </a:bodyPr>
          <a:lstStyle/>
          <a:p>
            <a:r>
              <a:rPr lang="en-US" altLang="ja-JP" dirty="0" smtClean="0"/>
              <a:t>After</a:t>
            </a:r>
            <a:endParaRPr lang="ja-JP" altLang="en-US" dirty="0"/>
          </a:p>
        </p:txBody>
      </p:sp>
      <p:grpSp>
        <p:nvGrpSpPr>
          <p:cNvPr id="14" name="Group 52"/>
          <p:cNvGrpSpPr>
            <a:grpSpLocks/>
          </p:cNvGrpSpPr>
          <p:nvPr/>
        </p:nvGrpSpPr>
        <p:grpSpPr bwMode="auto">
          <a:xfrm>
            <a:off x="832130" y="1809717"/>
            <a:ext cx="139700" cy="179388"/>
            <a:chOff x="4235" y="1459"/>
            <a:chExt cx="96" cy="113"/>
          </a:xfrm>
        </p:grpSpPr>
        <p:sp>
          <p:nvSpPr>
            <p:cNvPr id="15"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6"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7" name="Group 43"/>
          <p:cNvGrpSpPr>
            <a:grpSpLocks/>
          </p:cNvGrpSpPr>
          <p:nvPr/>
        </p:nvGrpSpPr>
        <p:grpSpPr bwMode="auto">
          <a:xfrm>
            <a:off x="3229827" y="2292887"/>
            <a:ext cx="139700" cy="165100"/>
            <a:chOff x="839" y="2983"/>
            <a:chExt cx="88" cy="104"/>
          </a:xfrm>
        </p:grpSpPr>
        <p:sp>
          <p:nvSpPr>
            <p:cNvPr id="18"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9"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21" name="Group 55"/>
          <p:cNvGrpSpPr>
            <a:grpSpLocks/>
          </p:cNvGrpSpPr>
          <p:nvPr/>
        </p:nvGrpSpPr>
        <p:grpSpPr bwMode="auto">
          <a:xfrm>
            <a:off x="837024" y="3027843"/>
            <a:ext cx="144463" cy="166687"/>
            <a:chOff x="4208" y="2567"/>
            <a:chExt cx="99" cy="105"/>
          </a:xfrm>
        </p:grpSpPr>
        <p:sp>
          <p:nvSpPr>
            <p:cNvPr id="22"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3"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pic>
        <p:nvPicPr>
          <p:cNvPr id="2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4936" y="1636498"/>
            <a:ext cx="3748089" cy="236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 52"/>
          <p:cNvGrpSpPr>
            <a:grpSpLocks/>
          </p:cNvGrpSpPr>
          <p:nvPr/>
        </p:nvGrpSpPr>
        <p:grpSpPr bwMode="auto">
          <a:xfrm>
            <a:off x="4830907" y="1830076"/>
            <a:ext cx="139700" cy="179388"/>
            <a:chOff x="4235" y="1459"/>
            <a:chExt cx="96" cy="113"/>
          </a:xfrm>
        </p:grpSpPr>
        <p:sp>
          <p:nvSpPr>
            <p:cNvPr id="29"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0"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31" name="Group 43"/>
          <p:cNvGrpSpPr>
            <a:grpSpLocks/>
          </p:cNvGrpSpPr>
          <p:nvPr/>
        </p:nvGrpSpPr>
        <p:grpSpPr bwMode="auto">
          <a:xfrm>
            <a:off x="5045902" y="3222896"/>
            <a:ext cx="139700" cy="165100"/>
            <a:chOff x="839" y="2983"/>
            <a:chExt cx="88" cy="104"/>
          </a:xfrm>
        </p:grpSpPr>
        <p:sp>
          <p:nvSpPr>
            <p:cNvPr id="32"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3"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34" name="Group 55"/>
          <p:cNvGrpSpPr>
            <a:grpSpLocks/>
          </p:cNvGrpSpPr>
          <p:nvPr/>
        </p:nvGrpSpPr>
        <p:grpSpPr bwMode="auto">
          <a:xfrm>
            <a:off x="6805435" y="3254381"/>
            <a:ext cx="144463" cy="166687"/>
            <a:chOff x="4208" y="2567"/>
            <a:chExt cx="99" cy="105"/>
          </a:xfrm>
        </p:grpSpPr>
        <p:sp>
          <p:nvSpPr>
            <p:cNvPr id="35"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6"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graphicFrame>
        <p:nvGraphicFramePr>
          <p:cNvPr id="38" name="表 37"/>
          <p:cNvGraphicFramePr>
            <a:graphicFrameLocks noGrp="1"/>
          </p:cNvGraphicFramePr>
          <p:nvPr>
            <p:extLst>
              <p:ext uri="{D42A27DB-BD31-4B8C-83A1-F6EECF244321}">
                <p14:modId xmlns:p14="http://schemas.microsoft.com/office/powerpoint/2010/main" val="2511488297"/>
              </p:ext>
            </p:extLst>
          </p:nvPr>
        </p:nvGraphicFramePr>
        <p:xfrm>
          <a:off x="545496" y="4456551"/>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 No.</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(P)+Part No.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((P)+</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4998858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332" y="1732147"/>
            <a:ext cx="3436412" cy="175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Box 110"/>
          <p:cNvSpPr txBox="1">
            <a:spLocks noChangeArrowheads="1"/>
          </p:cNvSpPr>
          <p:nvPr/>
        </p:nvSpPr>
        <p:spPr bwMode="auto">
          <a:xfrm>
            <a:off x="71417" y="121004"/>
            <a:ext cx="82025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defRPr/>
            </a:pPr>
            <a:r>
              <a:rPr kumimoji="0" lang="en-US" altLang="ja-JP" sz="2400" dirty="0" smtClean="0">
                <a:solidFill>
                  <a:srgbClr val="FFFFFF"/>
                </a:solidFill>
                <a:latin typeface="+mn-lt"/>
                <a:ea typeface="ＭＳ Ｐゴシック"/>
                <a:cs typeface="Arial" charset="0"/>
              </a:rPr>
              <a:t>Label-Ⅷ</a:t>
            </a:r>
            <a:r>
              <a:rPr lang="en-US" altLang="ja-JP" sz="2400" dirty="0" smtClean="0">
                <a:solidFill>
                  <a:schemeClr val="bg1"/>
                </a:solidFill>
                <a:latin typeface="+mn-lt"/>
                <a:cs typeface="Arial" charset="0"/>
              </a:rPr>
              <a:t> of changing point (Chip </a:t>
            </a:r>
            <a:r>
              <a:rPr lang="en-US" altLang="ja-JP" sz="2400" dirty="0" smtClean="0">
                <a:solidFill>
                  <a:schemeClr val="bg1"/>
                </a:solidFill>
                <a:latin typeface="+mn-lt"/>
              </a:rPr>
              <a:t>Frame</a:t>
            </a:r>
            <a:r>
              <a:rPr lang="ja-JP" altLang="en-US" sz="2400" dirty="0" smtClean="0">
                <a:solidFill>
                  <a:schemeClr val="bg1"/>
                </a:solidFill>
                <a:latin typeface="+mn-lt"/>
              </a:rPr>
              <a:t>・</a:t>
            </a:r>
            <a:r>
              <a:rPr lang="en-US" altLang="ja-JP" sz="2400" dirty="0" smtClean="0">
                <a:solidFill>
                  <a:schemeClr val="bg1"/>
                </a:solidFill>
                <a:latin typeface="+mn-lt"/>
              </a:rPr>
              <a:t>Wafer</a:t>
            </a:r>
            <a:r>
              <a:rPr lang="en-US" altLang="ja-JP" sz="2400" dirty="0" smtClean="0">
                <a:solidFill>
                  <a:schemeClr val="bg1"/>
                </a:solidFill>
                <a:latin typeface="+mn-lt"/>
                <a:cs typeface="Arial" charset="0"/>
              </a:rPr>
              <a:t>)</a:t>
            </a:r>
            <a:endParaRPr lang="en-US" altLang="ja-JP" sz="2400" dirty="0">
              <a:solidFill>
                <a:schemeClr val="bg1"/>
              </a:solidFill>
              <a:latin typeface="+mn-lt"/>
              <a:cs typeface="Arial" charset="0"/>
            </a:endParaRPr>
          </a:p>
          <a:p>
            <a:pPr eaLnBrk="1" hangingPunct="1">
              <a:defRPr/>
            </a:pPr>
            <a:endParaRPr lang="en-US" altLang="ja-JP" sz="2400" dirty="0" smtClean="0">
              <a:solidFill>
                <a:schemeClr val="bg1"/>
              </a:solidFill>
              <a:latin typeface="+mn-lt"/>
              <a:cs typeface="Arial" charset="0"/>
            </a:endParaRPr>
          </a:p>
        </p:txBody>
      </p:sp>
      <p:sp>
        <p:nvSpPr>
          <p:cNvPr id="4" name="正方形/長方形 3"/>
          <p:cNvSpPr/>
          <p:nvPr/>
        </p:nvSpPr>
        <p:spPr>
          <a:xfrm>
            <a:off x="909256" y="1199102"/>
            <a:ext cx="864339" cy="369332"/>
          </a:xfrm>
          <a:prstGeom prst="rect">
            <a:avLst/>
          </a:prstGeom>
        </p:spPr>
        <p:txBody>
          <a:bodyPr wrap="none">
            <a:spAutoFit/>
          </a:bodyPr>
          <a:lstStyle/>
          <a:p>
            <a:r>
              <a:rPr lang="en-US" altLang="ja-JP" dirty="0" smtClean="0"/>
              <a:t>Before</a:t>
            </a:r>
            <a:endParaRPr lang="ja-JP" altLang="en-US" dirty="0"/>
          </a:p>
        </p:txBody>
      </p:sp>
      <p:sp>
        <p:nvSpPr>
          <p:cNvPr id="5" name="正方形/長方形 4"/>
          <p:cNvSpPr/>
          <p:nvPr/>
        </p:nvSpPr>
        <p:spPr>
          <a:xfrm>
            <a:off x="4830907" y="1195579"/>
            <a:ext cx="671979" cy="369332"/>
          </a:xfrm>
          <a:prstGeom prst="rect">
            <a:avLst/>
          </a:prstGeom>
        </p:spPr>
        <p:txBody>
          <a:bodyPr wrap="none">
            <a:spAutoFit/>
          </a:bodyPr>
          <a:lstStyle/>
          <a:p>
            <a:r>
              <a:rPr lang="en-US" altLang="ja-JP" dirty="0" smtClean="0"/>
              <a:t>After</a:t>
            </a:r>
            <a:endParaRPr lang="ja-JP" altLang="en-US" dirty="0"/>
          </a:p>
        </p:txBody>
      </p:sp>
      <p:grpSp>
        <p:nvGrpSpPr>
          <p:cNvPr id="14" name="Group 52"/>
          <p:cNvGrpSpPr>
            <a:grpSpLocks/>
          </p:cNvGrpSpPr>
          <p:nvPr/>
        </p:nvGrpSpPr>
        <p:grpSpPr bwMode="auto">
          <a:xfrm>
            <a:off x="832130" y="1809717"/>
            <a:ext cx="139700" cy="179388"/>
            <a:chOff x="4235" y="1459"/>
            <a:chExt cx="96" cy="113"/>
          </a:xfrm>
        </p:grpSpPr>
        <p:sp>
          <p:nvSpPr>
            <p:cNvPr id="15"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6"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17" name="Group 43"/>
          <p:cNvGrpSpPr>
            <a:grpSpLocks/>
          </p:cNvGrpSpPr>
          <p:nvPr/>
        </p:nvGrpSpPr>
        <p:grpSpPr bwMode="auto">
          <a:xfrm>
            <a:off x="3229827" y="2292887"/>
            <a:ext cx="139700" cy="165100"/>
            <a:chOff x="839" y="2983"/>
            <a:chExt cx="88" cy="104"/>
          </a:xfrm>
        </p:grpSpPr>
        <p:sp>
          <p:nvSpPr>
            <p:cNvPr id="18"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19"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21" name="Group 55"/>
          <p:cNvGrpSpPr>
            <a:grpSpLocks/>
          </p:cNvGrpSpPr>
          <p:nvPr/>
        </p:nvGrpSpPr>
        <p:grpSpPr bwMode="auto">
          <a:xfrm>
            <a:off x="837024" y="3027843"/>
            <a:ext cx="144463" cy="166687"/>
            <a:chOff x="4208" y="2567"/>
            <a:chExt cx="99" cy="105"/>
          </a:xfrm>
        </p:grpSpPr>
        <p:sp>
          <p:nvSpPr>
            <p:cNvPr id="22"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3"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grpSp>
        <p:nvGrpSpPr>
          <p:cNvPr id="7" name="グループ化 6"/>
          <p:cNvGrpSpPr/>
          <p:nvPr/>
        </p:nvGrpSpPr>
        <p:grpSpPr>
          <a:xfrm>
            <a:off x="5166896" y="1780380"/>
            <a:ext cx="3436412" cy="1759181"/>
            <a:chOff x="5166896" y="1780380"/>
            <a:chExt cx="3436412" cy="1759181"/>
          </a:xfrm>
        </p:grpSpPr>
        <p:pic>
          <p:nvPicPr>
            <p:cNvPr id="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6896" y="1780380"/>
              <a:ext cx="3436412" cy="175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正方形/長方形 5"/>
            <p:cNvSpPr/>
            <p:nvPr/>
          </p:nvSpPr>
          <p:spPr>
            <a:xfrm>
              <a:off x="6339191" y="3383094"/>
              <a:ext cx="1091821" cy="1082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graphicFrame>
        <p:nvGraphicFramePr>
          <p:cNvPr id="24" name="表 23"/>
          <p:cNvGraphicFramePr>
            <a:graphicFrameLocks noGrp="1"/>
          </p:cNvGraphicFramePr>
          <p:nvPr>
            <p:extLst>
              <p:ext uri="{D42A27DB-BD31-4B8C-83A1-F6EECF244321}">
                <p14:modId xmlns:p14="http://schemas.microsoft.com/office/powerpoint/2010/main" val="50311641"/>
              </p:ext>
            </p:extLst>
          </p:nvPr>
        </p:nvGraphicFramePr>
        <p:xfrm>
          <a:off x="832130" y="4249722"/>
          <a:ext cx="5648061" cy="1651000"/>
        </p:xfrm>
        <a:graphic>
          <a:graphicData uri="http://schemas.openxmlformats.org/drawingml/2006/table">
            <a:tbl>
              <a:tblPr firstRow="1" bandRow="1">
                <a:tableStyleId>{5C22544A-7EE6-4342-B048-85BDC9FD1C3A}</a:tableStyleId>
              </a:tblPr>
              <a:tblGrid>
                <a:gridCol w="360680"/>
                <a:gridCol w="1592580"/>
                <a:gridCol w="1788727"/>
                <a:gridCol w="1906074"/>
              </a:tblGrid>
              <a:tr h="370840">
                <a:tc>
                  <a:txBody>
                    <a:bodyPr/>
                    <a:lstStyle/>
                    <a:p>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Content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Before</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After</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①</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Ordering</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Part Number</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（製品型格）</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 No.</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Part No. </a:t>
                      </a:r>
                    </a:p>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 (</a:t>
                      </a:r>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製品型格</a:t>
                      </a:r>
                      <a:r>
                        <a:rPr kumimoji="1" lang="en-US" altLang="ja-JP" sz="1100" b="0" dirty="0" smtClean="0">
                          <a:solidFill>
                            <a:schemeClr val="tx1"/>
                          </a:solidFill>
                          <a:latin typeface="Arial Unicode MS" pitchFamily="50" charset="-128"/>
                          <a:ea typeface="Arial Unicode MS" pitchFamily="50" charset="-128"/>
                          <a:cs typeface="Arial Unicode MS" pitchFamily="50" charset="-128"/>
                        </a:rPr>
                        <a:t>)</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②</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Quantity</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a:t>
                      </a:r>
                    </a:p>
                    <a:p>
                      <a:r>
                        <a:rPr kumimoji="1" lang="ja-JP" altLang="en-US" sz="1100" b="0" baseline="0" dirty="0" smtClean="0">
                          <a:solidFill>
                            <a:schemeClr val="tx1"/>
                          </a:solidFill>
                          <a:latin typeface="Arial Unicode MS" pitchFamily="50" charset="-128"/>
                          <a:ea typeface="Arial Unicode MS" pitchFamily="50" charset="-128"/>
                          <a:cs typeface="Arial Unicode MS" pitchFamily="50" charset="-128"/>
                        </a:rPr>
                        <a:t>（数量）</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③</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100" b="0" dirty="0" smtClean="0">
                          <a:solidFill>
                            <a:schemeClr val="tx1"/>
                          </a:solidFill>
                          <a:latin typeface="Arial Unicode MS" pitchFamily="50" charset="-128"/>
                          <a:ea typeface="Arial Unicode MS" pitchFamily="50" charset="-128"/>
                          <a:cs typeface="Arial Unicode MS" pitchFamily="50" charset="-128"/>
                        </a:rPr>
                        <a:t>Lot</a:t>
                      </a:r>
                      <a:r>
                        <a:rPr kumimoji="1" lang="en-US" altLang="ja-JP" sz="1100" b="0" baseline="0" dirty="0" smtClean="0">
                          <a:solidFill>
                            <a:schemeClr val="tx1"/>
                          </a:solidFill>
                          <a:latin typeface="Arial Unicode MS" pitchFamily="50" charset="-128"/>
                          <a:ea typeface="Arial Unicode MS" pitchFamily="50" charset="-128"/>
                          <a:cs typeface="Arial Unicode MS" pitchFamily="50" charset="-128"/>
                        </a:rPr>
                        <a:t> information</a:t>
                      </a:r>
                      <a:endParaRPr kumimoji="1" lang="en-US" altLang="ja-JP" sz="1100" b="0" dirty="0" smtClean="0">
                        <a:solidFill>
                          <a:schemeClr val="tx1"/>
                        </a:solidFill>
                        <a:latin typeface="Arial Unicode MS" pitchFamily="50" charset="-128"/>
                        <a:ea typeface="Arial Unicode MS" pitchFamily="50" charset="-128"/>
                        <a:cs typeface="Arial Unicode MS" pitchFamily="50" charset="-128"/>
                      </a:endParaRPr>
                    </a:p>
                    <a:p>
                      <a:r>
                        <a:rPr kumimoji="1" lang="ja-JP" altLang="en-US" sz="1100" b="0" dirty="0" smtClean="0">
                          <a:solidFill>
                            <a:schemeClr val="tx1"/>
                          </a:solidFill>
                          <a:latin typeface="Arial Unicode MS" pitchFamily="50" charset="-128"/>
                          <a:ea typeface="Arial Unicode MS" pitchFamily="50" charset="-128"/>
                          <a:cs typeface="Arial Unicode MS" pitchFamily="50" charset="-128"/>
                        </a:rPr>
                        <a:t>（製品ロット）</a:t>
                      </a:r>
                      <a:endParaRPr kumimoji="1" lang="ja-JP" altLang="en-US" sz="1100" b="0" dirty="0">
                        <a:solidFill>
                          <a:schemeClr val="tx1"/>
                        </a:solidFill>
                        <a:latin typeface="Arial Unicode MS" pitchFamily="50" charset="-128"/>
                        <a:ea typeface="Arial Unicode MS" pitchFamily="50" charset="-128"/>
                        <a:cs typeface="Arial Unicode MS"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25" name="Group 52"/>
          <p:cNvGrpSpPr>
            <a:grpSpLocks/>
          </p:cNvGrpSpPr>
          <p:nvPr/>
        </p:nvGrpSpPr>
        <p:grpSpPr bwMode="auto">
          <a:xfrm>
            <a:off x="4990578" y="1864143"/>
            <a:ext cx="139700" cy="179388"/>
            <a:chOff x="4235" y="1459"/>
            <a:chExt cx="96" cy="113"/>
          </a:xfrm>
        </p:grpSpPr>
        <p:sp>
          <p:nvSpPr>
            <p:cNvPr id="26" name="Oval 53"/>
            <p:cNvSpPr>
              <a:spLocks noChangeArrowheads="1"/>
            </p:cNvSpPr>
            <p:nvPr/>
          </p:nvSpPr>
          <p:spPr bwMode="auto">
            <a:xfrm>
              <a:off x="4235" y="1459"/>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27" name="Text Box 54"/>
            <p:cNvSpPr txBox="1">
              <a:spLocks noChangeArrowheads="1"/>
            </p:cNvSpPr>
            <p:nvPr/>
          </p:nvSpPr>
          <p:spPr bwMode="auto">
            <a:xfrm>
              <a:off x="4238" y="14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1</a:t>
              </a:r>
            </a:p>
          </p:txBody>
        </p:sp>
      </p:grpSp>
      <p:grpSp>
        <p:nvGrpSpPr>
          <p:cNvPr id="28" name="Group 43"/>
          <p:cNvGrpSpPr>
            <a:grpSpLocks/>
          </p:cNvGrpSpPr>
          <p:nvPr/>
        </p:nvGrpSpPr>
        <p:grpSpPr bwMode="auto">
          <a:xfrm>
            <a:off x="7388275" y="2347313"/>
            <a:ext cx="139700" cy="165100"/>
            <a:chOff x="839" y="2983"/>
            <a:chExt cx="88" cy="104"/>
          </a:xfrm>
        </p:grpSpPr>
        <p:sp>
          <p:nvSpPr>
            <p:cNvPr id="29" name="Oval 44"/>
            <p:cNvSpPr>
              <a:spLocks noChangeArrowheads="1"/>
            </p:cNvSpPr>
            <p:nvPr/>
          </p:nvSpPr>
          <p:spPr bwMode="auto">
            <a:xfrm>
              <a:off x="839" y="2983"/>
              <a:ext cx="88"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0" name="Text Box 45"/>
            <p:cNvSpPr txBox="1">
              <a:spLocks noChangeArrowheads="1"/>
            </p:cNvSpPr>
            <p:nvPr/>
          </p:nvSpPr>
          <p:spPr bwMode="auto">
            <a:xfrm>
              <a:off x="843" y="2986"/>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2</a:t>
              </a:r>
            </a:p>
          </p:txBody>
        </p:sp>
      </p:grpSp>
      <p:grpSp>
        <p:nvGrpSpPr>
          <p:cNvPr id="31" name="Group 55"/>
          <p:cNvGrpSpPr>
            <a:grpSpLocks/>
          </p:cNvGrpSpPr>
          <p:nvPr/>
        </p:nvGrpSpPr>
        <p:grpSpPr bwMode="auto">
          <a:xfrm>
            <a:off x="4995472" y="3082269"/>
            <a:ext cx="144463" cy="166687"/>
            <a:chOff x="4208" y="2567"/>
            <a:chExt cx="99" cy="105"/>
          </a:xfrm>
        </p:grpSpPr>
        <p:sp>
          <p:nvSpPr>
            <p:cNvPr id="32" name="Oval 56"/>
            <p:cNvSpPr>
              <a:spLocks noChangeArrowheads="1"/>
            </p:cNvSpPr>
            <p:nvPr/>
          </p:nvSpPr>
          <p:spPr bwMode="auto">
            <a:xfrm>
              <a:off x="4208" y="2567"/>
              <a:ext cx="96" cy="104"/>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algn="just" eaLnBrk="0" hangingPunct="0"/>
              <a:endParaRPr lang="ja-JP" altLang="en-US" sz="1000" dirty="0">
                <a:solidFill>
                  <a:schemeClr val="tx1"/>
                </a:solidFill>
                <a:latin typeface="Century" pitchFamily="18" charset="0"/>
                <a:ea typeface="ＭＳ 明朝" pitchFamily="17" charset="-128"/>
              </a:endParaRPr>
            </a:p>
          </p:txBody>
        </p:sp>
        <p:sp>
          <p:nvSpPr>
            <p:cNvPr id="33" name="Text Box 57"/>
            <p:cNvSpPr txBox="1">
              <a:spLocks noChangeArrowheads="1"/>
            </p:cNvSpPr>
            <p:nvPr/>
          </p:nvSpPr>
          <p:spPr bwMode="auto">
            <a:xfrm>
              <a:off x="4219" y="2575"/>
              <a:ext cx="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1200">
                  <a:solidFill>
                    <a:schemeClr val="bg1"/>
                  </a:solidFill>
                  <a:latin typeface="Arial" charset="0"/>
                </a:defRPr>
              </a:lvl1pPr>
              <a:lvl2pPr marL="742950" indent="-285750" eaLnBrk="0" hangingPunct="0">
                <a:defRPr sz="1200">
                  <a:solidFill>
                    <a:schemeClr val="bg1"/>
                  </a:solidFill>
                  <a:latin typeface="Arial" charset="0"/>
                </a:defRPr>
              </a:lvl2pPr>
              <a:lvl3pPr marL="1143000" indent="-228600" eaLnBrk="0" hangingPunct="0">
                <a:defRPr sz="1200">
                  <a:solidFill>
                    <a:schemeClr val="bg1"/>
                  </a:solidFill>
                  <a:latin typeface="Arial" charset="0"/>
                </a:defRPr>
              </a:lvl3pPr>
              <a:lvl4pPr marL="1600200" indent="-228600" eaLnBrk="0" hangingPunct="0">
                <a:defRPr sz="1200">
                  <a:solidFill>
                    <a:schemeClr val="bg1"/>
                  </a:solidFill>
                  <a:latin typeface="Arial" charset="0"/>
                </a:defRPr>
              </a:lvl4pPr>
              <a:lvl5pPr marL="2057400" indent="-228600" eaLnBrk="0" hangingPunct="0">
                <a:defRPr sz="1200">
                  <a:solidFill>
                    <a:schemeClr val="bg1"/>
                  </a:solidFill>
                  <a:latin typeface="Arial" charset="0"/>
                </a:defRPr>
              </a:lvl5pPr>
              <a:lvl6pPr marL="2514600" indent="-228600" eaLnBrk="0" fontAlgn="base" hangingPunct="0">
                <a:spcBef>
                  <a:spcPct val="0"/>
                </a:spcBef>
                <a:spcAft>
                  <a:spcPct val="0"/>
                </a:spcAft>
                <a:defRPr sz="1200">
                  <a:solidFill>
                    <a:schemeClr val="bg1"/>
                  </a:solidFill>
                  <a:latin typeface="Arial" charset="0"/>
                </a:defRPr>
              </a:lvl6pPr>
              <a:lvl7pPr marL="2971800" indent="-228600" eaLnBrk="0" fontAlgn="base" hangingPunct="0">
                <a:spcBef>
                  <a:spcPct val="0"/>
                </a:spcBef>
                <a:spcAft>
                  <a:spcPct val="0"/>
                </a:spcAft>
                <a:defRPr sz="1200">
                  <a:solidFill>
                    <a:schemeClr val="bg1"/>
                  </a:solidFill>
                  <a:latin typeface="Arial" charset="0"/>
                </a:defRPr>
              </a:lvl7pPr>
              <a:lvl8pPr marL="3429000" indent="-228600" eaLnBrk="0" fontAlgn="base" hangingPunct="0">
                <a:spcBef>
                  <a:spcPct val="0"/>
                </a:spcBef>
                <a:spcAft>
                  <a:spcPct val="0"/>
                </a:spcAft>
                <a:defRPr sz="1200">
                  <a:solidFill>
                    <a:schemeClr val="bg1"/>
                  </a:solidFill>
                  <a:latin typeface="Arial" charset="0"/>
                </a:defRPr>
              </a:lvl8pPr>
              <a:lvl9pPr marL="3886200" indent="-228600" eaLnBrk="0" fontAlgn="base" hangingPunct="0">
                <a:spcBef>
                  <a:spcPct val="0"/>
                </a:spcBef>
                <a:spcAft>
                  <a:spcPct val="0"/>
                </a:spcAft>
                <a:defRPr sz="1200">
                  <a:solidFill>
                    <a:schemeClr val="bg1"/>
                  </a:solidFill>
                  <a:latin typeface="Arial" charset="0"/>
                </a:defRPr>
              </a:lvl9pPr>
            </a:lstStyle>
            <a:p>
              <a:pPr algn="ctr"/>
              <a:r>
                <a:rPr lang="en-US" altLang="ja-JP" sz="800" dirty="0">
                  <a:solidFill>
                    <a:srgbClr val="FF0000"/>
                  </a:solidFill>
                  <a:latin typeface="Century" pitchFamily="18" charset="0"/>
                  <a:ea typeface="ＭＳ 明朝" pitchFamily="17" charset="-128"/>
                </a:rPr>
                <a:t>3</a:t>
              </a:r>
            </a:p>
          </p:txBody>
        </p:sp>
      </p:grpSp>
    </p:spTree>
    <p:extLst>
      <p:ext uri="{BB962C8B-B14F-4D97-AF65-F5344CB8AC3E}">
        <p14:creationId xmlns:p14="http://schemas.microsoft.com/office/powerpoint/2010/main" val="10210153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PSN 2013">
  <a:themeElements>
    <a:clrScheme name="Custom 35">
      <a:dk1>
        <a:sysClr val="windowText" lastClr="000000"/>
      </a:dk1>
      <a:lt1>
        <a:srgbClr val="FFFFFF"/>
      </a:lt1>
      <a:dk2>
        <a:srgbClr val="5E6A71"/>
      </a:dk2>
      <a:lt2>
        <a:srgbClr val="F0F0F0"/>
      </a:lt2>
      <a:accent1>
        <a:srgbClr val="43A6CD"/>
      </a:accent1>
      <a:accent2>
        <a:srgbClr val="FF9B13"/>
      </a:accent2>
      <a:accent3>
        <a:srgbClr val="A5ACAF"/>
      </a:accent3>
      <a:accent4>
        <a:srgbClr val="E6461D"/>
      </a:accent4>
      <a:accent5>
        <a:srgbClr val="005A8C"/>
      </a:accent5>
      <a:accent6>
        <a:srgbClr val="6D1F7E"/>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effectLst/>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w="19050">
          <a:solidFill>
            <a:schemeClr val="tx2"/>
          </a:solidFill>
          <a:prstDash val="solid"/>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1E258D255FCC4787AD40B73C4B1C58" ma:contentTypeVersion="" ma:contentTypeDescription="Create a new document." ma:contentTypeScope="" ma:versionID="ecde27d4f94f2bb3aa49b2a3949c7f9d">
  <xsd:schema xmlns:xsd="http://www.w3.org/2001/XMLSchema" xmlns:xs="http://www.w3.org/2001/XMLSchema" xmlns:p="http://schemas.microsoft.com/office/2006/metadata/properties" targetNamespace="http://schemas.microsoft.com/office/2006/metadata/properties" ma:root="true" ma:fieldsID="f3e687d5f98ee29b9cfcc2ff24550dc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1B3716-C5D1-4458-B777-29B65FB161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915F363B-754D-4372-9B46-292B3E63D6B0}">
  <ds:schemaRefs>
    <ds:schemaRef ds:uri="http://schemas.microsoft.com/sharepoint/v3/contenttype/forms"/>
  </ds:schemaRefs>
</ds:datastoreItem>
</file>

<file path=customXml/itemProps3.xml><?xml version="1.0" encoding="utf-8"?>
<ds:datastoreItem xmlns:ds="http://schemas.openxmlformats.org/officeDocument/2006/customXml" ds:itemID="{62312010-3274-4D99-93E2-B17E4068CC36}">
  <ds:schemaRefs>
    <ds:schemaRef ds:uri="http://purl.org/dc/terms/"/>
    <ds:schemaRef ds:uri="http://purl.org/dc/elements/1.1/"/>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27073</TotalTime>
  <Words>1313</Words>
  <Application>Microsoft Office PowerPoint</Application>
  <PresentationFormat>画面に合わせる (4:3)</PresentationFormat>
  <Paragraphs>597</Paragraphs>
  <Slides>27</Slides>
  <Notes>2</Notes>
  <HiddenSlides>0</HiddenSlides>
  <MMClips>0</MMClips>
  <ScaleCrop>false</ScaleCrop>
  <HeadingPairs>
    <vt:vector size="4" baseType="variant">
      <vt:variant>
        <vt:lpstr>テーマ</vt:lpstr>
      </vt:variant>
      <vt:variant>
        <vt:i4>1</vt:i4>
      </vt:variant>
      <vt:variant>
        <vt:lpstr>スライド タイトル</vt:lpstr>
      </vt:variant>
      <vt:variant>
        <vt:i4>27</vt:i4>
      </vt:variant>
    </vt:vector>
  </HeadingPairs>
  <TitlesOfParts>
    <vt:vector size="28" baseType="lpstr">
      <vt:lpstr>SPSN 2013</vt:lpstr>
      <vt:lpstr>Change of Packing Label</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Confidential Template</dc:title>
  <dc:creator>Brett Walkley</dc:creator>
  <cp:lastModifiedBy>小松 美和</cp:lastModifiedBy>
  <cp:revision>3336</cp:revision>
  <cp:lastPrinted>2013-10-24T01:33:59Z</cp:lastPrinted>
  <dcterms:created xsi:type="dcterms:W3CDTF">2012-10-22T16:47:57Z</dcterms:created>
  <dcterms:modified xsi:type="dcterms:W3CDTF">2014-02-12T06:56:59Z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0x010100431E258D255FCC4787AD40B73C4B1C58</vt:lpwstr>
  </property>
</Properties>
</file>