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78" r:id="rId3"/>
    <p:sldMasterId id="2147483690" r:id="rId4"/>
  </p:sldMasterIdLst>
  <p:notesMasterIdLst>
    <p:notesMasterId r:id="rId22"/>
  </p:notesMasterIdLst>
  <p:sldIdLst>
    <p:sldId id="258" r:id="rId5"/>
    <p:sldId id="317" r:id="rId6"/>
    <p:sldId id="299" r:id="rId7"/>
    <p:sldId id="300" r:id="rId8"/>
    <p:sldId id="301" r:id="rId9"/>
    <p:sldId id="302" r:id="rId10"/>
    <p:sldId id="303" r:id="rId11"/>
    <p:sldId id="305" r:id="rId12"/>
    <p:sldId id="306" r:id="rId13"/>
    <p:sldId id="307" r:id="rId14"/>
    <p:sldId id="308" r:id="rId15"/>
    <p:sldId id="309" r:id="rId16"/>
    <p:sldId id="310" r:id="rId17"/>
    <p:sldId id="311" r:id="rId18"/>
    <p:sldId id="312" r:id="rId19"/>
    <p:sldId id="313" r:id="rId20"/>
    <p:sldId id="259" r:id="rId21"/>
  </p:sldIdLst>
  <p:sldSz cx="9144000" cy="6858000" type="screen4x3"/>
  <p:notesSz cx="6735763" cy="9866313"/>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FF99"/>
    <a:srgbClr val="FFFFCC"/>
    <a:srgbClr val="FFFF66"/>
    <a:srgbClr val="CC00FF"/>
    <a:srgbClr val="FF66CC"/>
    <a:srgbClr val="CCCCFF"/>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56" autoAdjust="0"/>
    <p:restoredTop sz="94660"/>
  </p:normalViewPr>
  <p:slideViewPr>
    <p:cSldViewPr>
      <p:cViewPr>
        <p:scale>
          <a:sx n="114" d="100"/>
          <a:sy n="114" d="100"/>
        </p:scale>
        <p:origin x="-180" y="30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defRPr>
            </a:lvl1pPr>
          </a:lstStyle>
          <a:p>
            <a:pPr>
              <a:defRPr/>
            </a:pPr>
            <a:fld id="{B0B3C8D7-D0C3-4627-AC0F-0361C1BD3204}" type="datetimeFigureOut">
              <a:rPr lang="ja-JP" altLang="en-US"/>
              <a:pPr>
                <a:defRPr/>
              </a:pPr>
              <a:t>2014/5/30</a:t>
            </a:fld>
            <a:endParaRPr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pPr lvl="0"/>
            <a:endParaRPr lang="ja-JP" altLang="en-US" noProof="0"/>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ja-JP" altLang="en-US" noProof="0" smtClean="0"/>
              <a:t>マスター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endParaRPr lang="ja-JP" altLang="en-US" noProof="0"/>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defRPr>
            </a:lvl1pPr>
          </a:lstStyle>
          <a:p>
            <a:pPr>
              <a:defRPr/>
            </a:pPr>
            <a:fld id="{C73754BA-E3CE-489B-8DF8-33B5F12CB15F}" type="slidenum">
              <a:rPr lang="ja-JP" altLang="en-US"/>
              <a:pPr>
                <a:defRPr/>
              </a:pPr>
              <a:t>‹#›</a:t>
            </a:fld>
            <a:endParaRPr lang="ja-JP" altLang="en-US"/>
          </a:p>
        </p:txBody>
      </p:sp>
    </p:spTree>
    <p:extLst>
      <p:ext uri="{BB962C8B-B14F-4D97-AF65-F5344CB8AC3E}">
        <p14:creationId xmlns:p14="http://schemas.microsoft.com/office/powerpoint/2010/main" val="47752453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mn-lt"/>
        <a:ea typeface="+mn-ea"/>
        <a:cs typeface="+mn-cs"/>
      </a:defRPr>
    </a:lvl1pPr>
    <a:lvl2pPr marL="457200" algn="l" rtl="0" fontAlgn="base">
      <a:spcBef>
        <a:spcPct val="30000"/>
      </a:spcBef>
      <a:spcAft>
        <a:spcPct val="0"/>
      </a:spcAft>
      <a:defRPr kumimoji="1" sz="1200" kern="1200">
        <a:solidFill>
          <a:schemeClr val="tx1"/>
        </a:solidFill>
        <a:latin typeface="+mn-lt"/>
        <a:ea typeface="+mn-ea"/>
        <a:cs typeface="+mn-cs"/>
      </a:defRPr>
    </a:lvl2pPr>
    <a:lvl3pPr marL="914400" algn="l" rtl="0" fontAlgn="base">
      <a:spcBef>
        <a:spcPct val="30000"/>
      </a:spcBef>
      <a:spcAft>
        <a:spcPct val="0"/>
      </a:spcAft>
      <a:defRPr kumimoji="1" sz="1200" kern="1200">
        <a:solidFill>
          <a:schemeClr val="tx1"/>
        </a:solidFill>
        <a:latin typeface="+mn-lt"/>
        <a:ea typeface="+mn-ea"/>
        <a:cs typeface="+mn-cs"/>
      </a:defRPr>
    </a:lvl3pPr>
    <a:lvl4pPr marL="1371600" algn="l" rtl="0" fontAlgn="base">
      <a:spcBef>
        <a:spcPct val="30000"/>
      </a:spcBef>
      <a:spcAft>
        <a:spcPct val="0"/>
      </a:spcAft>
      <a:defRPr kumimoji="1" sz="1200" kern="1200">
        <a:solidFill>
          <a:schemeClr val="tx1"/>
        </a:solidFill>
        <a:latin typeface="+mn-lt"/>
        <a:ea typeface="+mn-ea"/>
        <a:cs typeface="+mn-cs"/>
      </a:defRPr>
    </a:lvl4pPr>
    <a:lvl5pPr marL="1828800" algn="l" rtl="0" fontAlgn="base">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ltLang="ja-JP" smtClean="0"/>
          </a:p>
        </p:txBody>
      </p:sp>
      <p:sp>
        <p:nvSpPr>
          <p:cNvPr id="399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ACE3316-A0DC-4077-ADD7-3FFACFBC0189}" type="slidenum">
              <a:rPr lang="en-US" altLang="ja-JP">
                <a:solidFill>
                  <a:srgbClr val="000000"/>
                </a:solidFill>
              </a:rPr>
              <a:pPr fontAlgn="base">
                <a:spcBef>
                  <a:spcPct val="0"/>
                </a:spcBef>
                <a:spcAft>
                  <a:spcPct val="0"/>
                </a:spcAft>
              </a:pPr>
              <a:t>1</a:t>
            </a:fld>
            <a:endParaRPr lang="en-US" altLang="ja-JP">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ltLang="ja-JP" smtClean="0"/>
          </a:p>
        </p:txBody>
      </p:sp>
      <p:sp>
        <p:nvSpPr>
          <p:cNvPr id="542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B9FEC3F-2843-4C0D-B543-E472CBFB3304}" type="slidenum">
              <a:rPr lang="en-US" altLang="ja-JP">
                <a:solidFill>
                  <a:srgbClr val="000000"/>
                </a:solidFill>
              </a:rPr>
              <a:pPr fontAlgn="base">
                <a:spcBef>
                  <a:spcPct val="0"/>
                </a:spcBef>
                <a:spcAft>
                  <a:spcPct val="0"/>
                </a:spcAft>
              </a:pPr>
              <a:t>17</a:t>
            </a:fld>
            <a:endParaRPr lang="en-US" altLang="ja-JP">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45" descr="TitleRed_L150"/>
          <p:cNvPicPr>
            <a:picLocks noChangeAspect="1" noChangeArrowheads="1"/>
          </p:cNvPicPr>
          <p:nvPr userDrawn="1"/>
        </p:nvPicPr>
        <p:blipFill>
          <a:blip r:embed="rId2"/>
          <a:srcRect/>
          <a:stretch>
            <a:fillRect/>
          </a:stretch>
        </p:blipFill>
        <p:spPr bwMode="gray">
          <a:xfrm>
            <a:off x="0" y="0"/>
            <a:ext cx="9144000" cy="4852988"/>
          </a:xfrm>
          <a:prstGeom prst="rect">
            <a:avLst/>
          </a:prstGeom>
          <a:noFill/>
          <a:ln w="9525">
            <a:noFill/>
            <a:miter lim="800000"/>
            <a:headEnd/>
            <a:tailEnd/>
          </a:ln>
        </p:spPr>
      </p:pic>
      <p:pic>
        <p:nvPicPr>
          <p:cNvPr id="5" name="Picture 4" descr="SD_INTERNAL USE ONLY2"/>
          <p:cNvPicPr>
            <a:picLocks noChangeAspect="1" noChangeArrowheads="1"/>
          </p:cNvPicPr>
          <p:nvPr userDrawn="1"/>
        </p:nvPicPr>
        <p:blipFill>
          <a:blip r:embed="rId3"/>
          <a:srcRect/>
          <a:stretch>
            <a:fillRect/>
          </a:stretch>
        </p:blipFill>
        <p:spPr bwMode="gray">
          <a:xfrm>
            <a:off x="341313" y="6664325"/>
            <a:ext cx="1579562" cy="188913"/>
          </a:xfrm>
          <a:prstGeom prst="rect">
            <a:avLst/>
          </a:prstGeom>
          <a:noFill/>
          <a:ln w="9525">
            <a:noFill/>
            <a:miter lim="800000"/>
            <a:headEnd/>
            <a:tailEnd/>
          </a:ln>
        </p:spPr>
      </p:pic>
      <p:sp>
        <p:nvSpPr>
          <p:cNvPr id="6" name="Text Box 8"/>
          <p:cNvSpPr txBox="1">
            <a:spLocks noChangeArrowheads="1"/>
          </p:cNvSpPr>
          <p:nvPr userDrawn="1"/>
        </p:nvSpPr>
        <p:spPr bwMode="gray">
          <a:xfrm>
            <a:off x="341313" y="6700838"/>
            <a:ext cx="1835150" cy="152400"/>
          </a:xfrm>
          <a:prstGeom prst="rect">
            <a:avLst/>
          </a:prstGeom>
          <a:noFill/>
          <a:ln w="9525">
            <a:noFill/>
            <a:miter lim="800000"/>
            <a:headEnd/>
            <a:tailEnd/>
          </a:ln>
          <a:effectLst/>
        </p:spPr>
        <p:txBody>
          <a:bodyPr lIns="0" tIns="0" rIns="0" bIns="0" anchor="b">
            <a:spAutoFit/>
          </a:bodyPr>
          <a:lstStyle>
            <a:lvl1pPr eaLnBrk="0" hangingPunct="0">
              <a:defRPr kumimoji="1">
                <a:solidFill>
                  <a:srgbClr val="000000"/>
                </a:solidFill>
                <a:latin typeface="ＭＳ Ｐゴシック" pitchFamily="50" charset="-128"/>
                <a:ea typeface="ＭＳ Ｐゴシック" pitchFamily="50" charset="-128"/>
              </a:defRPr>
            </a:lvl1pPr>
            <a:lvl2pPr marL="742950" indent="-285750" eaLnBrk="0" hangingPunct="0">
              <a:defRPr kumimoji="1">
                <a:solidFill>
                  <a:srgbClr val="000000"/>
                </a:solidFill>
                <a:latin typeface="ＭＳ Ｐゴシック" pitchFamily="50" charset="-128"/>
                <a:ea typeface="ＭＳ Ｐゴシック" pitchFamily="50" charset="-128"/>
              </a:defRPr>
            </a:lvl2pPr>
            <a:lvl3pPr marL="1143000" indent="-228600" eaLnBrk="0" hangingPunct="0">
              <a:defRPr kumimoji="1">
                <a:solidFill>
                  <a:srgbClr val="000000"/>
                </a:solidFill>
                <a:latin typeface="ＭＳ Ｐゴシック" pitchFamily="50" charset="-128"/>
                <a:ea typeface="ＭＳ Ｐゴシック" pitchFamily="50" charset="-128"/>
              </a:defRPr>
            </a:lvl3pPr>
            <a:lvl4pPr marL="1600200" indent="-228600" eaLnBrk="0" hangingPunct="0">
              <a:defRPr kumimoji="1">
                <a:solidFill>
                  <a:srgbClr val="000000"/>
                </a:solidFill>
                <a:latin typeface="ＭＳ Ｐゴシック" pitchFamily="50" charset="-128"/>
                <a:ea typeface="ＭＳ Ｐゴシック" pitchFamily="50" charset="-128"/>
              </a:defRPr>
            </a:lvl4pPr>
            <a:lvl5pPr marL="2057400" indent="-228600" eaLnBrk="0" hangingPunct="0">
              <a:defRPr kumimoji="1">
                <a:solidFill>
                  <a:srgbClr val="000000"/>
                </a:solidFill>
                <a:latin typeface="ＭＳ Ｐゴシック" pitchFamily="50" charset="-128"/>
                <a:ea typeface="ＭＳ Ｐゴシック" pitchFamily="50" charset="-128"/>
              </a:defRPr>
            </a:lvl5pPr>
            <a:lvl6pPr marL="2514600" indent="-228600" algn="ctr" eaLnBrk="0" fontAlgn="ctr" hangingPunct="0">
              <a:spcBef>
                <a:spcPct val="0"/>
              </a:spcBef>
              <a:spcAft>
                <a:spcPct val="0"/>
              </a:spcAft>
              <a:defRPr kumimoji="1">
                <a:solidFill>
                  <a:srgbClr val="000000"/>
                </a:solidFill>
                <a:latin typeface="ＭＳ Ｐゴシック" pitchFamily="50" charset="-128"/>
                <a:ea typeface="ＭＳ Ｐゴシック" pitchFamily="50" charset="-128"/>
              </a:defRPr>
            </a:lvl6pPr>
            <a:lvl7pPr marL="2971800" indent="-228600" algn="ctr" eaLnBrk="0" fontAlgn="ctr" hangingPunct="0">
              <a:spcBef>
                <a:spcPct val="0"/>
              </a:spcBef>
              <a:spcAft>
                <a:spcPct val="0"/>
              </a:spcAft>
              <a:defRPr kumimoji="1">
                <a:solidFill>
                  <a:srgbClr val="000000"/>
                </a:solidFill>
                <a:latin typeface="ＭＳ Ｐゴシック" pitchFamily="50" charset="-128"/>
                <a:ea typeface="ＭＳ Ｐゴシック" pitchFamily="50" charset="-128"/>
              </a:defRPr>
            </a:lvl7pPr>
            <a:lvl8pPr marL="3429000" indent="-228600" algn="ctr" eaLnBrk="0" fontAlgn="ctr" hangingPunct="0">
              <a:spcBef>
                <a:spcPct val="0"/>
              </a:spcBef>
              <a:spcAft>
                <a:spcPct val="0"/>
              </a:spcAft>
              <a:defRPr kumimoji="1">
                <a:solidFill>
                  <a:srgbClr val="000000"/>
                </a:solidFill>
                <a:latin typeface="ＭＳ Ｐゴシック" pitchFamily="50" charset="-128"/>
                <a:ea typeface="ＭＳ Ｐゴシック" pitchFamily="50" charset="-128"/>
              </a:defRPr>
            </a:lvl8pPr>
            <a:lvl9pPr marL="3886200" indent="-228600" algn="ctr" eaLnBrk="0" fontAlgn="ctr" hangingPunct="0">
              <a:spcBef>
                <a:spcPct val="0"/>
              </a:spcBef>
              <a:spcAft>
                <a:spcPct val="0"/>
              </a:spcAft>
              <a:defRPr kumimoji="1">
                <a:solidFill>
                  <a:srgbClr val="000000"/>
                </a:solidFill>
                <a:latin typeface="ＭＳ Ｐゴシック" pitchFamily="50" charset="-128"/>
                <a:ea typeface="ＭＳ Ｐゴシック" pitchFamily="50" charset="-128"/>
              </a:defRPr>
            </a:lvl9pPr>
          </a:lstStyle>
          <a:p>
            <a:pPr eaLnBrk="1" hangingPunct="1">
              <a:spcBef>
                <a:spcPct val="50000"/>
              </a:spcBef>
              <a:defRPr/>
            </a:pPr>
            <a:r>
              <a:rPr kumimoji="0" lang="en-US" altLang="ja-JP" sz="1000" b="1" smtClean="0">
                <a:latin typeface="Arial" charset="0"/>
              </a:rPr>
              <a:t> </a:t>
            </a:r>
          </a:p>
        </p:txBody>
      </p:sp>
      <p:grpSp>
        <p:nvGrpSpPr>
          <p:cNvPr id="7" name="Group 48"/>
          <p:cNvGrpSpPr>
            <a:grpSpLocks noChangeAspect="1"/>
          </p:cNvGrpSpPr>
          <p:nvPr userDrawn="1"/>
        </p:nvGrpSpPr>
        <p:grpSpPr bwMode="auto">
          <a:xfrm>
            <a:off x="7308850" y="185738"/>
            <a:ext cx="1647825" cy="920750"/>
            <a:chOff x="4604" y="117"/>
            <a:chExt cx="1038" cy="580"/>
          </a:xfrm>
        </p:grpSpPr>
        <p:sp>
          <p:nvSpPr>
            <p:cNvPr id="8" name="AutoShape 47"/>
            <p:cNvSpPr>
              <a:spLocks noChangeAspect="1" noChangeArrowheads="1" noTextEdit="1"/>
            </p:cNvSpPr>
            <p:nvPr userDrawn="1"/>
          </p:nvSpPr>
          <p:spPr bwMode="gray">
            <a:xfrm>
              <a:off x="4604" y="117"/>
              <a:ext cx="1038" cy="580"/>
            </a:xfrm>
            <a:prstGeom prst="rect">
              <a:avLst/>
            </a:prstGeom>
            <a:no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9" name="Freeform 49"/>
            <p:cNvSpPr>
              <a:spLocks/>
            </p:cNvSpPr>
            <p:nvPr userDrawn="1"/>
          </p:nvSpPr>
          <p:spPr bwMode="gray">
            <a:xfrm>
              <a:off x="4655" y="604"/>
              <a:ext cx="26" cy="43"/>
            </a:xfrm>
            <a:custGeom>
              <a:avLst/>
              <a:gdLst>
                <a:gd name="T0" fmla="*/ 0 w 463"/>
                <a:gd name="T1" fmla="*/ 0 h 762"/>
                <a:gd name="T2" fmla="*/ 0 w 463"/>
                <a:gd name="T3" fmla="*/ 0 h 762"/>
                <a:gd name="T4" fmla="*/ 0 w 463"/>
                <a:gd name="T5" fmla="*/ 0 h 762"/>
                <a:gd name="T6" fmla="*/ 0 w 463"/>
                <a:gd name="T7" fmla="*/ 0 h 762"/>
                <a:gd name="T8" fmla="*/ 0 w 463"/>
                <a:gd name="T9" fmla="*/ 0 h 762"/>
                <a:gd name="T10" fmla="*/ 0 w 463"/>
                <a:gd name="T11" fmla="*/ 0 h 762"/>
                <a:gd name="T12" fmla="*/ 0 w 463"/>
                <a:gd name="T13" fmla="*/ 0 h 762"/>
                <a:gd name="T14" fmla="*/ 0 w 463"/>
                <a:gd name="T15" fmla="*/ 0 h 762"/>
                <a:gd name="T16" fmla="*/ 0 w 463"/>
                <a:gd name="T17" fmla="*/ 0 h 762"/>
                <a:gd name="T18" fmla="*/ 0 w 463"/>
                <a:gd name="T19" fmla="*/ 0 h 762"/>
                <a:gd name="T20" fmla="*/ 0 w 463"/>
                <a:gd name="T21" fmla="*/ 0 h 762"/>
                <a:gd name="T22" fmla="*/ 0 w 463"/>
                <a:gd name="T23" fmla="*/ 0 h 762"/>
                <a:gd name="T24" fmla="*/ 0 w 463"/>
                <a:gd name="T25" fmla="*/ 0 h 762"/>
                <a:gd name="T26" fmla="*/ 0 w 463"/>
                <a:gd name="T27" fmla="*/ 0 h 762"/>
                <a:gd name="T28" fmla="*/ 0 w 463"/>
                <a:gd name="T29" fmla="*/ 0 h 762"/>
                <a:gd name="T30" fmla="*/ 0 w 463"/>
                <a:gd name="T31" fmla="*/ 0 h 762"/>
                <a:gd name="T32" fmla="*/ 0 w 463"/>
                <a:gd name="T33" fmla="*/ 0 h 762"/>
                <a:gd name="T34" fmla="*/ 0 w 463"/>
                <a:gd name="T35" fmla="*/ 0 h 762"/>
                <a:gd name="T36" fmla="*/ 0 w 463"/>
                <a:gd name="T37" fmla="*/ 0 h 762"/>
                <a:gd name="T38" fmla="*/ 0 w 463"/>
                <a:gd name="T39" fmla="*/ 0 h 762"/>
                <a:gd name="T40" fmla="*/ 0 w 463"/>
                <a:gd name="T41" fmla="*/ 0 h 762"/>
                <a:gd name="T42" fmla="*/ 0 w 463"/>
                <a:gd name="T43" fmla="*/ 0 h 762"/>
                <a:gd name="T44" fmla="*/ 0 w 463"/>
                <a:gd name="T45" fmla="*/ 0 h 7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3" h="762">
                  <a:moveTo>
                    <a:pt x="0" y="731"/>
                  </a:moveTo>
                  <a:cubicBezTo>
                    <a:pt x="0" y="643"/>
                    <a:pt x="0" y="643"/>
                    <a:pt x="0" y="643"/>
                  </a:cubicBezTo>
                  <a:cubicBezTo>
                    <a:pt x="48" y="670"/>
                    <a:pt x="107" y="684"/>
                    <a:pt x="177" y="684"/>
                  </a:cubicBezTo>
                  <a:cubicBezTo>
                    <a:pt x="296" y="684"/>
                    <a:pt x="355" y="645"/>
                    <a:pt x="355" y="568"/>
                  </a:cubicBezTo>
                  <a:cubicBezTo>
                    <a:pt x="355" y="538"/>
                    <a:pt x="345" y="513"/>
                    <a:pt x="325" y="493"/>
                  </a:cubicBezTo>
                  <a:cubicBezTo>
                    <a:pt x="309" y="477"/>
                    <a:pt x="291" y="463"/>
                    <a:pt x="271" y="452"/>
                  </a:cubicBezTo>
                  <a:cubicBezTo>
                    <a:pt x="253" y="442"/>
                    <a:pt x="231" y="431"/>
                    <a:pt x="203" y="417"/>
                  </a:cubicBezTo>
                  <a:cubicBezTo>
                    <a:pt x="135" y="384"/>
                    <a:pt x="89" y="352"/>
                    <a:pt x="62" y="323"/>
                  </a:cubicBezTo>
                  <a:cubicBezTo>
                    <a:pt x="29" y="286"/>
                    <a:pt x="12" y="242"/>
                    <a:pt x="12" y="190"/>
                  </a:cubicBezTo>
                  <a:cubicBezTo>
                    <a:pt x="12" y="124"/>
                    <a:pt x="38" y="74"/>
                    <a:pt x="90" y="41"/>
                  </a:cubicBezTo>
                  <a:cubicBezTo>
                    <a:pt x="134" y="13"/>
                    <a:pt x="189" y="0"/>
                    <a:pt x="257" y="0"/>
                  </a:cubicBezTo>
                  <a:cubicBezTo>
                    <a:pt x="304" y="0"/>
                    <a:pt x="355" y="8"/>
                    <a:pt x="411" y="24"/>
                  </a:cubicBezTo>
                  <a:cubicBezTo>
                    <a:pt x="411" y="106"/>
                    <a:pt x="411" y="106"/>
                    <a:pt x="411" y="106"/>
                  </a:cubicBezTo>
                  <a:cubicBezTo>
                    <a:pt x="364" y="85"/>
                    <a:pt x="314" y="74"/>
                    <a:pt x="262" y="74"/>
                  </a:cubicBezTo>
                  <a:cubicBezTo>
                    <a:pt x="222" y="74"/>
                    <a:pt x="188" y="82"/>
                    <a:pt x="162" y="98"/>
                  </a:cubicBezTo>
                  <a:cubicBezTo>
                    <a:pt x="134" y="115"/>
                    <a:pt x="120" y="141"/>
                    <a:pt x="120" y="178"/>
                  </a:cubicBezTo>
                  <a:cubicBezTo>
                    <a:pt x="120" y="209"/>
                    <a:pt x="130" y="234"/>
                    <a:pt x="149" y="253"/>
                  </a:cubicBezTo>
                  <a:cubicBezTo>
                    <a:pt x="168" y="273"/>
                    <a:pt x="209" y="298"/>
                    <a:pt x="273" y="331"/>
                  </a:cubicBezTo>
                  <a:cubicBezTo>
                    <a:pt x="324" y="356"/>
                    <a:pt x="357" y="375"/>
                    <a:pt x="374" y="388"/>
                  </a:cubicBezTo>
                  <a:cubicBezTo>
                    <a:pt x="407" y="412"/>
                    <a:pt x="430" y="437"/>
                    <a:pt x="444" y="465"/>
                  </a:cubicBezTo>
                  <a:cubicBezTo>
                    <a:pt x="457" y="490"/>
                    <a:pt x="463" y="520"/>
                    <a:pt x="463" y="556"/>
                  </a:cubicBezTo>
                  <a:cubicBezTo>
                    <a:pt x="463" y="693"/>
                    <a:pt x="370" y="762"/>
                    <a:pt x="184" y="762"/>
                  </a:cubicBezTo>
                  <a:cubicBezTo>
                    <a:pt x="109" y="762"/>
                    <a:pt x="48" y="752"/>
                    <a:pt x="0" y="731"/>
                  </a:cubicBez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10" name="Freeform 50"/>
            <p:cNvSpPr>
              <a:spLocks/>
            </p:cNvSpPr>
            <p:nvPr userDrawn="1"/>
          </p:nvSpPr>
          <p:spPr bwMode="gray">
            <a:xfrm>
              <a:off x="4691" y="585"/>
              <a:ext cx="30" cy="61"/>
            </a:xfrm>
            <a:custGeom>
              <a:avLst/>
              <a:gdLst>
                <a:gd name="T0" fmla="*/ 0 w 548"/>
                <a:gd name="T1" fmla="*/ 0 h 1087"/>
                <a:gd name="T2" fmla="*/ 0 w 548"/>
                <a:gd name="T3" fmla="*/ 0 h 1087"/>
                <a:gd name="T4" fmla="*/ 0 w 548"/>
                <a:gd name="T5" fmla="*/ 0 h 1087"/>
                <a:gd name="T6" fmla="*/ 0 w 548"/>
                <a:gd name="T7" fmla="*/ 0 h 1087"/>
                <a:gd name="T8" fmla="*/ 0 w 548"/>
                <a:gd name="T9" fmla="*/ 0 h 1087"/>
                <a:gd name="T10" fmla="*/ 0 w 548"/>
                <a:gd name="T11" fmla="*/ 0 h 1087"/>
                <a:gd name="T12" fmla="*/ 0 w 548"/>
                <a:gd name="T13" fmla="*/ 0 h 1087"/>
                <a:gd name="T14" fmla="*/ 0 w 548"/>
                <a:gd name="T15" fmla="*/ 0 h 1087"/>
                <a:gd name="T16" fmla="*/ 0 w 548"/>
                <a:gd name="T17" fmla="*/ 0 h 1087"/>
                <a:gd name="T18" fmla="*/ 0 w 548"/>
                <a:gd name="T19" fmla="*/ 0 h 1087"/>
                <a:gd name="T20" fmla="*/ 0 w 548"/>
                <a:gd name="T21" fmla="*/ 0 h 1087"/>
                <a:gd name="T22" fmla="*/ 0 w 548"/>
                <a:gd name="T23" fmla="*/ 0 h 1087"/>
                <a:gd name="T24" fmla="*/ 0 w 548"/>
                <a:gd name="T25" fmla="*/ 0 h 1087"/>
                <a:gd name="T26" fmla="*/ 0 w 548"/>
                <a:gd name="T27" fmla="*/ 0 h 1087"/>
                <a:gd name="T28" fmla="*/ 0 w 548"/>
                <a:gd name="T29" fmla="*/ 0 h 108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48" h="1087">
                  <a:moveTo>
                    <a:pt x="0" y="1087"/>
                  </a:moveTo>
                  <a:cubicBezTo>
                    <a:pt x="0" y="0"/>
                    <a:pt x="0" y="0"/>
                    <a:pt x="0" y="0"/>
                  </a:cubicBezTo>
                  <a:cubicBezTo>
                    <a:pt x="124" y="0"/>
                    <a:pt x="124" y="0"/>
                    <a:pt x="124" y="0"/>
                  </a:cubicBezTo>
                  <a:cubicBezTo>
                    <a:pt x="124" y="382"/>
                    <a:pt x="124" y="382"/>
                    <a:pt x="124" y="382"/>
                  </a:cubicBezTo>
                  <a:cubicBezTo>
                    <a:pt x="188" y="357"/>
                    <a:pt x="249" y="345"/>
                    <a:pt x="306" y="345"/>
                  </a:cubicBezTo>
                  <a:cubicBezTo>
                    <a:pt x="420" y="345"/>
                    <a:pt x="493" y="382"/>
                    <a:pt x="526" y="458"/>
                  </a:cubicBezTo>
                  <a:cubicBezTo>
                    <a:pt x="541" y="492"/>
                    <a:pt x="548" y="554"/>
                    <a:pt x="548" y="644"/>
                  </a:cubicBezTo>
                  <a:cubicBezTo>
                    <a:pt x="548" y="1087"/>
                    <a:pt x="548" y="1087"/>
                    <a:pt x="548" y="1087"/>
                  </a:cubicBezTo>
                  <a:cubicBezTo>
                    <a:pt x="425" y="1087"/>
                    <a:pt x="425" y="1087"/>
                    <a:pt x="425" y="1087"/>
                  </a:cubicBezTo>
                  <a:cubicBezTo>
                    <a:pt x="425" y="624"/>
                    <a:pt x="425" y="624"/>
                    <a:pt x="425" y="624"/>
                  </a:cubicBezTo>
                  <a:cubicBezTo>
                    <a:pt x="425" y="555"/>
                    <a:pt x="418" y="506"/>
                    <a:pt x="403" y="477"/>
                  </a:cubicBezTo>
                  <a:cubicBezTo>
                    <a:pt x="384" y="439"/>
                    <a:pt x="347" y="419"/>
                    <a:pt x="294" y="419"/>
                  </a:cubicBezTo>
                  <a:cubicBezTo>
                    <a:pt x="245" y="419"/>
                    <a:pt x="189" y="434"/>
                    <a:pt x="124" y="463"/>
                  </a:cubicBezTo>
                  <a:cubicBezTo>
                    <a:pt x="124" y="1087"/>
                    <a:pt x="124" y="1087"/>
                    <a:pt x="124" y="1087"/>
                  </a:cubicBezTo>
                  <a:lnTo>
                    <a:pt x="0" y="1087"/>
                  </a:ln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11" name="Freeform 51"/>
            <p:cNvSpPr>
              <a:spLocks noEditPoints="1"/>
            </p:cNvSpPr>
            <p:nvPr userDrawn="1"/>
          </p:nvSpPr>
          <p:spPr bwMode="gray">
            <a:xfrm>
              <a:off x="4730" y="604"/>
              <a:ext cx="32" cy="43"/>
            </a:xfrm>
            <a:custGeom>
              <a:avLst/>
              <a:gdLst>
                <a:gd name="T0" fmla="*/ 0 w 561"/>
                <a:gd name="T1" fmla="*/ 0 h 762"/>
                <a:gd name="T2" fmla="*/ 0 w 561"/>
                <a:gd name="T3" fmla="*/ 0 h 762"/>
                <a:gd name="T4" fmla="*/ 0 w 561"/>
                <a:gd name="T5" fmla="*/ 0 h 762"/>
                <a:gd name="T6" fmla="*/ 0 w 561"/>
                <a:gd name="T7" fmla="*/ 0 h 762"/>
                <a:gd name="T8" fmla="*/ 0 w 561"/>
                <a:gd name="T9" fmla="*/ 0 h 762"/>
                <a:gd name="T10" fmla="*/ 0 w 561"/>
                <a:gd name="T11" fmla="*/ 0 h 762"/>
                <a:gd name="T12" fmla="*/ 0 w 561"/>
                <a:gd name="T13" fmla="*/ 0 h 762"/>
                <a:gd name="T14" fmla="*/ 0 w 561"/>
                <a:gd name="T15" fmla="*/ 0 h 762"/>
                <a:gd name="T16" fmla="*/ 0 w 561"/>
                <a:gd name="T17" fmla="*/ 0 h 762"/>
                <a:gd name="T18" fmla="*/ 0 w 561"/>
                <a:gd name="T19" fmla="*/ 0 h 762"/>
                <a:gd name="T20" fmla="*/ 0 w 561"/>
                <a:gd name="T21" fmla="*/ 0 h 762"/>
                <a:gd name="T22" fmla="*/ 0 w 561"/>
                <a:gd name="T23" fmla="*/ 0 h 762"/>
                <a:gd name="T24" fmla="*/ 0 w 561"/>
                <a:gd name="T25" fmla="*/ 0 h 762"/>
                <a:gd name="T26" fmla="*/ 0 w 561"/>
                <a:gd name="T27" fmla="*/ 0 h 762"/>
                <a:gd name="T28" fmla="*/ 0 w 561"/>
                <a:gd name="T29" fmla="*/ 0 h 762"/>
                <a:gd name="T30" fmla="*/ 0 w 561"/>
                <a:gd name="T31" fmla="*/ 0 h 762"/>
                <a:gd name="T32" fmla="*/ 0 w 561"/>
                <a:gd name="T33" fmla="*/ 0 h 762"/>
                <a:gd name="T34" fmla="*/ 0 w 561"/>
                <a:gd name="T35" fmla="*/ 0 h 762"/>
                <a:gd name="T36" fmla="*/ 0 w 561"/>
                <a:gd name="T37" fmla="*/ 0 h 762"/>
                <a:gd name="T38" fmla="*/ 0 w 561"/>
                <a:gd name="T39" fmla="*/ 0 h 762"/>
                <a:gd name="T40" fmla="*/ 0 w 561"/>
                <a:gd name="T41" fmla="*/ 0 h 762"/>
                <a:gd name="T42" fmla="*/ 0 w 561"/>
                <a:gd name="T43" fmla="*/ 0 h 762"/>
                <a:gd name="T44" fmla="*/ 0 w 561"/>
                <a:gd name="T45" fmla="*/ 0 h 762"/>
                <a:gd name="T46" fmla="*/ 0 w 561"/>
                <a:gd name="T47" fmla="*/ 0 h 76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61" h="762">
                  <a:moveTo>
                    <a:pt x="437" y="286"/>
                  </a:moveTo>
                  <a:cubicBezTo>
                    <a:pt x="437" y="248"/>
                    <a:pt x="437" y="248"/>
                    <a:pt x="437" y="248"/>
                  </a:cubicBezTo>
                  <a:cubicBezTo>
                    <a:pt x="437" y="200"/>
                    <a:pt x="430" y="164"/>
                    <a:pt x="415" y="138"/>
                  </a:cubicBezTo>
                  <a:cubicBezTo>
                    <a:pt x="392" y="97"/>
                    <a:pt x="344" y="77"/>
                    <a:pt x="271" y="77"/>
                  </a:cubicBezTo>
                  <a:cubicBezTo>
                    <a:pt x="206" y="77"/>
                    <a:pt x="139" y="91"/>
                    <a:pt x="70" y="118"/>
                  </a:cubicBezTo>
                  <a:cubicBezTo>
                    <a:pt x="70" y="31"/>
                    <a:pt x="70" y="31"/>
                    <a:pt x="70" y="31"/>
                  </a:cubicBezTo>
                  <a:cubicBezTo>
                    <a:pt x="139" y="10"/>
                    <a:pt x="210" y="0"/>
                    <a:pt x="284" y="0"/>
                  </a:cubicBezTo>
                  <a:cubicBezTo>
                    <a:pt x="397" y="0"/>
                    <a:pt x="474" y="25"/>
                    <a:pt x="516" y="76"/>
                  </a:cubicBezTo>
                  <a:cubicBezTo>
                    <a:pt x="539" y="104"/>
                    <a:pt x="553" y="145"/>
                    <a:pt x="558" y="200"/>
                  </a:cubicBezTo>
                  <a:cubicBezTo>
                    <a:pt x="560" y="220"/>
                    <a:pt x="561" y="250"/>
                    <a:pt x="561" y="290"/>
                  </a:cubicBezTo>
                  <a:cubicBezTo>
                    <a:pt x="561" y="727"/>
                    <a:pt x="561" y="727"/>
                    <a:pt x="561" y="727"/>
                  </a:cubicBezTo>
                  <a:cubicBezTo>
                    <a:pt x="477" y="750"/>
                    <a:pt x="387" y="762"/>
                    <a:pt x="293" y="762"/>
                  </a:cubicBezTo>
                  <a:cubicBezTo>
                    <a:pt x="203" y="762"/>
                    <a:pt x="133" y="748"/>
                    <a:pt x="83" y="720"/>
                  </a:cubicBezTo>
                  <a:cubicBezTo>
                    <a:pt x="28" y="689"/>
                    <a:pt x="0" y="635"/>
                    <a:pt x="0" y="558"/>
                  </a:cubicBezTo>
                  <a:cubicBezTo>
                    <a:pt x="0" y="470"/>
                    <a:pt x="32" y="405"/>
                    <a:pt x="96" y="363"/>
                  </a:cubicBezTo>
                  <a:cubicBezTo>
                    <a:pt x="143" y="332"/>
                    <a:pt x="223" y="310"/>
                    <a:pt x="336" y="297"/>
                  </a:cubicBezTo>
                  <a:cubicBezTo>
                    <a:pt x="357" y="294"/>
                    <a:pt x="391" y="291"/>
                    <a:pt x="437" y="286"/>
                  </a:cubicBezTo>
                  <a:close/>
                  <a:moveTo>
                    <a:pt x="437" y="356"/>
                  </a:moveTo>
                  <a:cubicBezTo>
                    <a:pt x="362" y="363"/>
                    <a:pt x="305" y="372"/>
                    <a:pt x="267" y="382"/>
                  </a:cubicBezTo>
                  <a:cubicBezTo>
                    <a:pt x="173" y="405"/>
                    <a:pt x="127" y="460"/>
                    <a:pt x="127" y="545"/>
                  </a:cubicBezTo>
                  <a:cubicBezTo>
                    <a:pt x="127" y="593"/>
                    <a:pt x="140" y="627"/>
                    <a:pt x="168" y="650"/>
                  </a:cubicBezTo>
                  <a:cubicBezTo>
                    <a:pt x="198" y="675"/>
                    <a:pt x="246" y="687"/>
                    <a:pt x="312" y="687"/>
                  </a:cubicBezTo>
                  <a:cubicBezTo>
                    <a:pt x="357" y="687"/>
                    <a:pt x="398" y="681"/>
                    <a:pt x="437" y="670"/>
                  </a:cubicBezTo>
                  <a:lnTo>
                    <a:pt x="437" y="356"/>
                  </a:ln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12" name="Freeform 52"/>
            <p:cNvSpPr>
              <a:spLocks noEditPoints="1"/>
            </p:cNvSpPr>
            <p:nvPr userDrawn="1"/>
          </p:nvSpPr>
          <p:spPr bwMode="gray">
            <a:xfrm>
              <a:off x="4774" y="604"/>
              <a:ext cx="32" cy="61"/>
            </a:xfrm>
            <a:custGeom>
              <a:avLst/>
              <a:gdLst>
                <a:gd name="T0" fmla="*/ 0 w 567"/>
                <a:gd name="T1" fmla="*/ 0 h 1087"/>
                <a:gd name="T2" fmla="*/ 0 w 567"/>
                <a:gd name="T3" fmla="*/ 0 h 1087"/>
                <a:gd name="T4" fmla="*/ 0 w 567"/>
                <a:gd name="T5" fmla="*/ 0 h 1087"/>
                <a:gd name="T6" fmla="*/ 0 w 567"/>
                <a:gd name="T7" fmla="*/ 0 h 1087"/>
                <a:gd name="T8" fmla="*/ 0 w 567"/>
                <a:gd name="T9" fmla="*/ 0 h 1087"/>
                <a:gd name="T10" fmla="*/ 0 w 567"/>
                <a:gd name="T11" fmla="*/ 0 h 1087"/>
                <a:gd name="T12" fmla="*/ 0 w 567"/>
                <a:gd name="T13" fmla="*/ 0 h 1087"/>
                <a:gd name="T14" fmla="*/ 0 w 567"/>
                <a:gd name="T15" fmla="*/ 0 h 1087"/>
                <a:gd name="T16" fmla="*/ 0 w 567"/>
                <a:gd name="T17" fmla="*/ 0 h 1087"/>
                <a:gd name="T18" fmla="*/ 0 w 567"/>
                <a:gd name="T19" fmla="*/ 0 h 1087"/>
                <a:gd name="T20" fmla="*/ 0 w 567"/>
                <a:gd name="T21" fmla="*/ 0 h 1087"/>
                <a:gd name="T22" fmla="*/ 0 w 567"/>
                <a:gd name="T23" fmla="*/ 0 h 1087"/>
                <a:gd name="T24" fmla="*/ 0 w 567"/>
                <a:gd name="T25" fmla="*/ 0 h 1087"/>
                <a:gd name="T26" fmla="*/ 0 w 567"/>
                <a:gd name="T27" fmla="*/ 0 h 1087"/>
                <a:gd name="T28" fmla="*/ 0 w 567"/>
                <a:gd name="T29" fmla="*/ 0 h 1087"/>
                <a:gd name="T30" fmla="*/ 0 w 567"/>
                <a:gd name="T31" fmla="*/ 0 h 1087"/>
                <a:gd name="T32" fmla="*/ 0 w 567"/>
                <a:gd name="T33" fmla="*/ 0 h 1087"/>
                <a:gd name="T34" fmla="*/ 0 w 567"/>
                <a:gd name="T35" fmla="*/ 0 h 1087"/>
                <a:gd name="T36" fmla="*/ 0 w 567"/>
                <a:gd name="T37" fmla="*/ 0 h 108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67" h="1087">
                  <a:moveTo>
                    <a:pt x="123" y="711"/>
                  </a:moveTo>
                  <a:cubicBezTo>
                    <a:pt x="123" y="1087"/>
                    <a:pt x="123" y="1087"/>
                    <a:pt x="123" y="1087"/>
                  </a:cubicBezTo>
                  <a:cubicBezTo>
                    <a:pt x="0" y="1087"/>
                    <a:pt x="0" y="1087"/>
                    <a:pt x="0" y="1087"/>
                  </a:cubicBezTo>
                  <a:cubicBezTo>
                    <a:pt x="0" y="28"/>
                    <a:pt x="0" y="28"/>
                    <a:pt x="0" y="28"/>
                  </a:cubicBezTo>
                  <a:cubicBezTo>
                    <a:pt x="85" y="9"/>
                    <a:pt x="168" y="0"/>
                    <a:pt x="249" y="0"/>
                  </a:cubicBezTo>
                  <a:cubicBezTo>
                    <a:pt x="374" y="0"/>
                    <a:pt x="459" y="37"/>
                    <a:pt x="505" y="113"/>
                  </a:cubicBezTo>
                  <a:cubicBezTo>
                    <a:pt x="546" y="180"/>
                    <a:pt x="567" y="269"/>
                    <a:pt x="567" y="379"/>
                  </a:cubicBezTo>
                  <a:cubicBezTo>
                    <a:pt x="567" y="495"/>
                    <a:pt x="541" y="590"/>
                    <a:pt x="489" y="662"/>
                  </a:cubicBezTo>
                  <a:cubicBezTo>
                    <a:pt x="440" y="728"/>
                    <a:pt x="369" y="762"/>
                    <a:pt x="274" y="762"/>
                  </a:cubicBezTo>
                  <a:cubicBezTo>
                    <a:pt x="234" y="762"/>
                    <a:pt x="200" y="755"/>
                    <a:pt x="172" y="742"/>
                  </a:cubicBezTo>
                  <a:cubicBezTo>
                    <a:pt x="159" y="736"/>
                    <a:pt x="142" y="725"/>
                    <a:pt x="123" y="711"/>
                  </a:cubicBezTo>
                  <a:close/>
                  <a:moveTo>
                    <a:pt x="123" y="625"/>
                  </a:moveTo>
                  <a:cubicBezTo>
                    <a:pt x="165" y="666"/>
                    <a:pt x="210" y="687"/>
                    <a:pt x="260" y="687"/>
                  </a:cubicBezTo>
                  <a:cubicBezTo>
                    <a:pt x="324" y="687"/>
                    <a:pt x="371" y="655"/>
                    <a:pt x="400" y="591"/>
                  </a:cubicBezTo>
                  <a:cubicBezTo>
                    <a:pt x="427" y="533"/>
                    <a:pt x="441" y="462"/>
                    <a:pt x="441" y="378"/>
                  </a:cubicBezTo>
                  <a:cubicBezTo>
                    <a:pt x="441" y="272"/>
                    <a:pt x="422" y="193"/>
                    <a:pt x="386" y="140"/>
                  </a:cubicBezTo>
                  <a:cubicBezTo>
                    <a:pt x="356" y="96"/>
                    <a:pt x="304" y="74"/>
                    <a:pt x="230" y="74"/>
                  </a:cubicBezTo>
                  <a:cubicBezTo>
                    <a:pt x="198" y="74"/>
                    <a:pt x="162" y="77"/>
                    <a:pt x="123" y="83"/>
                  </a:cubicBezTo>
                  <a:lnTo>
                    <a:pt x="123" y="625"/>
                  </a:ln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13" name="Freeform 53"/>
            <p:cNvSpPr>
              <a:spLocks noEditPoints="1"/>
            </p:cNvSpPr>
            <p:nvPr userDrawn="1"/>
          </p:nvSpPr>
          <p:spPr bwMode="gray">
            <a:xfrm>
              <a:off x="4815" y="591"/>
              <a:ext cx="9" cy="55"/>
            </a:xfrm>
            <a:custGeom>
              <a:avLst/>
              <a:gdLst>
                <a:gd name="T0" fmla="*/ 0 w 150"/>
                <a:gd name="T1" fmla="*/ 0 h 987"/>
                <a:gd name="T2" fmla="*/ 0 w 150"/>
                <a:gd name="T3" fmla="*/ 0 h 987"/>
                <a:gd name="T4" fmla="*/ 0 w 150"/>
                <a:gd name="T5" fmla="*/ 0 h 987"/>
                <a:gd name="T6" fmla="*/ 0 w 150"/>
                <a:gd name="T7" fmla="*/ 0 h 987"/>
                <a:gd name="T8" fmla="*/ 0 w 150"/>
                <a:gd name="T9" fmla="*/ 0 h 987"/>
                <a:gd name="T10" fmla="*/ 0 w 150"/>
                <a:gd name="T11" fmla="*/ 0 h 987"/>
                <a:gd name="T12" fmla="*/ 0 w 150"/>
                <a:gd name="T13" fmla="*/ 0 h 987"/>
                <a:gd name="T14" fmla="*/ 0 w 150"/>
                <a:gd name="T15" fmla="*/ 0 h 987"/>
                <a:gd name="T16" fmla="*/ 0 w 150"/>
                <a:gd name="T17" fmla="*/ 0 h 987"/>
                <a:gd name="T18" fmla="*/ 0 w 150"/>
                <a:gd name="T19" fmla="*/ 0 h 987"/>
                <a:gd name="T20" fmla="*/ 0 w 150"/>
                <a:gd name="T21" fmla="*/ 0 h 987"/>
                <a:gd name="T22" fmla="*/ 0 w 150"/>
                <a:gd name="T23" fmla="*/ 0 h 987"/>
                <a:gd name="T24" fmla="*/ 0 w 150"/>
                <a:gd name="T25" fmla="*/ 0 h 987"/>
                <a:gd name="T26" fmla="*/ 0 w 150"/>
                <a:gd name="T27" fmla="*/ 0 h 9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0" h="987">
                  <a:moveTo>
                    <a:pt x="75" y="0"/>
                  </a:moveTo>
                  <a:cubicBezTo>
                    <a:pt x="97" y="0"/>
                    <a:pt x="116" y="9"/>
                    <a:pt x="131" y="25"/>
                  </a:cubicBezTo>
                  <a:cubicBezTo>
                    <a:pt x="144" y="40"/>
                    <a:pt x="150" y="57"/>
                    <a:pt x="150" y="76"/>
                  </a:cubicBezTo>
                  <a:cubicBezTo>
                    <a:pt x="150" y="98"/>
                    <a:pt x="142" y="117"/>
                    <a:pt x="126" y="132"/>
                  </a:cubicBezTo>
                  <a:cubicBezTo>
                    <a:pt x="112" y="145"/>
                    <a:pt x="94" y="151"/>
                    <a:pt x="74" y="151"/>
                  </a:cubicBezTo>
                  <a:cubicBezTo>
                    <a:pt x="52" y="151"/>
                    <a:pt x="33" y="143"/>
                    <a:pt x="19" y="127"/>
                  </a:cubicBezTo>
                  <a:cubicBezTo>
                    <a:pt x="6" y="112"/>
                    <a:pt x="0" y="95"/>
                    <a:pt x="0" y="75"/>
                  </a:cubicBezTo>
                  <a:cubicBezTo>
                    <a:pt x="0" y="53"/>
                    <a:pt x="8" y="35"/>
                    <a:pt x="24" y="20"/>
                  </a:cubicBezTo>
                  <a:cubicBezTo>
                    <a:pt x="38" y="7"/>
                    <a:pt x="55" y="0"/>
                    <a:pt x="75" y="0"/>
                  </a:cubicBezTo>
                  <a:close/>
                  <a:moveTo>
                    <a:pt x="15" y="987"/>
                  </a:moveTo>
                  <a:cubicBezTo>
                    <a:pt x="15" y="265"/>
                    <a:pt x="15" y="265"/>
                    <a:pt x="15" y="265"/>
                  </a:cubicBezTo>
                  <a:cubicBezTo>
                    <a:pt x="138" y="265"/>
                    <a:pt x="138" y="265"/>
                    <a:pt x="138" y="265"/>
                  </a:cubicBezTo>
                  <a:cubicBezTo>
                    <a:pt x="138" y="987"/>
                    <a:pt x="138" y="987"/>
                    <a:pt x="138" y="987"/>
                  </a:cubicBezTo>
                  <a:lnTo>
                    <a:pt x="15" y="987"/>
                  </a:ln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14" name="Freeform 54"/>
            <p:cNvSpPr>
              <a:spLocks/>
            </p:cNvSpPr>
            <p:nvPr userDrawn="1"/>
          </p:nvSpPr>
          <p:spPr bwMode="gray">
            <a:xfrm>
              <a:off x="4836" y="604"/>
              <a:ext cx="31" cy="42"/>
            </a:xfrm>
            <a:custGeom>
              <a:avLst/>
              <a:gdLst>
                <a:gd name="T0" fmla="*/ 0 w 548"/>
                <a:gd name="T1" fmla="*/ 0 h 742"/>
                <a:gd name="T2" fmla="*/ 0 w 548"/>
                <a:gd name="T3" fmla="*/ 0 h 742"/>
                <a:gd name="T4" fmla="*/ 0 w 548"/>
                <a:gd name="T5" fmla="*/ 0 h 742"/>
                <a:gd name="T6" fmla="*/ 0 w 548"/>
                <a:gd name="T7" fmla="*/ 0 h 742"/>
                <a:gd name="T8" fmla="*/ 0 w 548"/>
                <a:gd name="T9" fmla="*/ 0 h 742"/>
                <a:gd name="T10" fmla="*/ 0 w 548"/>
                <a:gd name="T11" fmla="*/ 0 h 742"/>
                <a:gd name="T12" fmla="*/ 0 w 548"/>
                <a:gd name="T13" fmla="*/ 0 h 742"/>
                <a:gd name="T14" fmla="*/ 0 w 548"/>
                <a:gd name="T15" fmla="*/ 0 h 742"/>
                <a:gd name="T16" fmla="*/ 0 w 548"/>
                <a:gd name="T17" fmla="*/ 0 h 742"/>
                <a:gd name="T18" fmla="*/ 0 w 548"/>
                <a:gd name="T19" fmla="*/ 0 h 742"/>
                <a:gd name="T20" fmla="*/ 0 w 548"/>
                <a:gd name="T21" fmla="*/ 0 h 742"/>
                <a:gd name="T22" fmla="*/ 0 w 548"/>
                <a:gd name="T23" fmla="*/ 0 h 742"/>
                <a:gd name="T24" fmla="*/ 0 w 548"/>
                <a:gd name="T25" fmla="*/ 0 h 7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48" h="742">
                  <a:moveTo>
                    <a:pt x="0" y="742"/>
                  </a:moveTo>
                  <a:cubicBezTo>
                    <a:pt x="0" y="28"/>
                    <a:pt x="0" y="28"/>
                    <a:pt x="0" y="28"/>
                  </a:cubicBezTo>
                  <a:cubicBezTo>
                    <a:pt x="114" y="9"/>
                    <a:pt x="210" y="0"/>
                    <a:pt x="289" y="0"/>
                  </a:cubicBezTo>
                  <a:cubicBezTo>
                    <a:pt x="415" y="0"/>
                    <a:pt x="494" y="38"/>
                    <a:pt x="526" y="113"/>
                  </a:cubicBezTo>
                  <a:cubicBezTo>
                    <a:pt x="541" y="149"/>
                    <a:pt x="548" y="210"/>
                    <a:pt x="548" y="299"/>
                  </a:cubicBezTo>
                  <a:cubicBezTo>
                    <a:pt x="548" y="742"/>
                    <a:pt x="548" y="742"/>
                    <a:pt x="548" y="742"/>
                  </a:cubicBezTo>
                  <a:cubicBezTo>
                    <a:pt x="424" y="742"/>
                    <a:pt x="424" y="742"/>
                    <a:pt x="424" y="742"/>
                  </a:cubicBezTo>
                  <a:cubicBezTo>
                    <a:pt x="424" y="306"/>
                    <a:pt x="424" y="306"/>
                    <a:pt x="424" y="306"/>
                  </a:cubicBezTo>
                  <a:cubicBezTo>
                    <a:pt x="424" y="221"/>
                    <a:pt x="417" y="163"/>
                    <a:pt x="403" y="134"/>
                  </a:cubicBezTo>
                  <a:cubicBezTo>
                    <a:pt x="382" y="94"/>
                    <a:pt x="341" y="74"/>
                    <a:pt x="277" y="74"/>
                  </a:cubicBezTo>
                  <a:cubicBezTo>
                    <a:pt x="227" y="74"/>
                    <a:pt x="176" y="80"/>
                    <a:pt x="123" y="90"/>
                  </a:cubicBezTo>
                  <a:cubicBezTo>
                    <a:pt x="123" y="742"/>
                    <a:pt x="123" y="742"/>
                    <a:pt x="123" y="742"/>
                  </a:cubicBezTo>
                  <a:lnTo>
                    <a:pt x="0" y="742"/>
                  </a:ln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15" name="Freeform 55"/>
            <p:cNvSpPr>
              <a:spLocks noEditPoints="1"/>
            </p:cNvSpPr>
            <p:nvPr userDrawn="1"/>
          </p:nvSpPr>
          <p:spPr bwMode="gray">
            <a:xfrm>
              <a:off x="4876" y="604"/>
              <a:ext cx="32" cy="62"/>
            </a:xfrm>
            <a:custGeom>
              <a:avLst/>
              <a:gdLst>
                <a:gd name="T0" fmla="*/ 0 w 569"/>
                <a:gd name="T1" fmla="*/ 0 h 1098"/>
                <a:gd name="T2" fmla="*/ 0 w 569"/>
                <a:gd name="T3" fmla="*/ 0 h 1098"/>
                <a:gd name="T4" fmla="*/ 0 w 569"/>
                <a:gd name="T5" fmla="*/ 0 h 1098"/>
                <a:gd name="T6" fmla="*/ 0 w 569"/>
                <a:gd name="T7" fmla="*/ 0 h 1098"/>
                <a:gd name="T8" fmla="*/ 0 w 569"/>
                <a:gd name="T9" fmla="*/ 0 h 1098"/>
                <a:gd name="T10" fmla="*/ 0 w 569"/>
                <a:gd name="T11" fmla="*/ 0 h 1098"/>
                <a:gd name="T12" fmla="*/ 0 w 569"/>
                <a:gd name="T13" fmla="*/ 0 h 1098"/>
                <a:gd name="T14" fmla="*/ 0 w 569"/>
                <a:gd name="T15" fmla="*/ 0 h 1098"/>
                <a:gd name="T16" fmla="*/ 0 w 569"/>
                <a:gd name="T17" fmla="*/ 0 h 1098"/>
                <a:gd name="T18" fmla="*/ 0 w 569"/>
                <a:gd name="T19" fmla="*/ 0 h 1098"/>
                <a:gd name="T20" fmla="*/ 0 w 569"/>
                <a:gd name="T21" fmla="*/ 0 h 1098"/>
                <a:gd name="T22" fmla="*/ 0 w 569"/>
                <a:gd name="T23" fmla="*/ 0 h 1098"/>
                <a:gd name="T24" fmla="*/ 0 w 569"/>
                <a:gd name="T25" fmla="*/ 0 h 1098"/>
                <a:gd name="T26" fmla="*/ 0 w 569"/>
                <a:gd name="T27" fmla="*/ 0 h 1098"/>
                <a:gd name="T28" fmla="*/ 0 w 569"/>
                <a:gd name="T29" fmla="*/ 0 h 1098"/>
                <a:gd name="T30" fmla="*/ 0 w 569"/>
                <a:gd name="T31" fmla="*/ 0 h 1098"/>
                <a:gd name="T32" fmla="*/ 0 w 569"/>
                <a:gd name="T33" fmla="*/ 0 h 1098"/>
                <a:gd name="T34" fmla="*/ 0 w 569"/>
                <a:gd name="T35" fmla="*/ 0 h 1098"/>
                <a:gd name="T36" fmla="*/ 0 w 569"/>
                <a:gd name="T37" fmla="*/ 0 h 1098"/>
                <a:gd name="T38" fmla="*/ 0 w 569"/>
                <a:gd name="T39" fmla="*/ 0 h 1098"/>
                <a:gd name="T40" fmla="*/ 0 w 569"/>
                <a:gd name="T41" fmla="*/ 0 h 1098"/>
                <a:gd name="T42" fmla="*/ 0 w 569"/>
                <a:gd name="T43" fmla="*/ 0 h 1098"/>
                <a:gd name="T44" fmla="*/ 0 w 569"/>
                <a:gd name="T45" fmla="*/ 0 h 1098"/>
                <a:gd name="T46" fmla="*/ 0 w 569"/>
                <a:gd name="T47" fmla="*/ 0 h 1098"/>
                <a:gd name="T48" fmla="*/ 0 w 569"/>
                <a:gd name="T49" fmla="*/ 0 h 1098"/>
                <a:gd name="T50" fmla="*/ 0 w 569"/>
                <a:gd name="T51" fmla="*/ 0 h 1098"/>
                <a:gd name="T52" fmla="*/ 0 w 569"/>
                <a:gd name="T53" fmla="*/ 0 h 1098"/>
                <a:gd name="T54" fmla="*/ 0 w 569"/>
                <a:gd name="T55" fmla="*/ 0 h 1098"/>
                <a:gd name="T56" fmla="*/ 0 w 569"/>
                <a:gd name="T57" fmla="*/ 0 h 1098"/>
                <a:gd name="T58" fmla="*/ 0 w 569"/>
                <a:gd name="T59" fmla="*/ 0 h 109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69" h="1098">
                  <a:moveTo>
                    <a:pt x="445" y="677"/>
                  </a:moveTo>
                  <a:cubicBezTo>
                    <a:pt x="427" y="697"/>
                    <a:pt x="412" y="712"/>
                    <a:pt x="399" y="721"/>
                  </a:cubicBezTo>
                  <a:cubicBezTo>
                    <a:pt x="362" y="748"/>
                    <a:pt x="314" y="762"/>
                    <a:pt x="257" y="762"/>
                  </a:cubicBezTo>
                  <a:cubicBezTo>
                    <a:pt x="192" y="762"/>
                    <a:pt x="139" y="744"/>
                    <a:pt x="97" y="708"/>
                  </a:cubicBezTo>
                  <a:cubicBezTo>
                    <a:pt x="32" y="654"/>
                    <a:pt x="0" y="556"/>
                    <a:pt x="0" y="414"/>
                  </a:cubicBezTo>
                  <a:cubicBezTo>
                    <a:pt x="0" y="300"/>
                    <a:pt x="24" y="206"/>
                    <a:pt x="71" y="131"/>
                  </a:cubicBezTo>
                  <a:cubicBezTo>
                    <a:pt x="126" y="44"/>
                    <a:pt x="216" y="0"/>
                    <a:pt x="340" y="0"/>
                  </a:cubicBezTo>
                  <a:cubicBezTo>
                    <a:pt x="414" y="0"/>
                    <a:pt x="490" y="9"/>
                    <a:pt x="569" y="28"/>
                  </a:cubicBezTo>
                  <a:cubicBezTo>
                    <a:pt x="569" y="601"/>
                    <a:pt x="569" y="601"/>
                    <a:pt x="569" y="601"/>
                  </a:cubicBezTo>
                  <a:cubicBezTo>
                    <a:pt x="569" y="707"/>
                    <a:pt x="564" y="788"/>
                    <a:pt x="555" y="843"/>
                  </a:cubicBezTo>
                  <a:cubicBezTo>
                    <a:pt x="538" y="944"/>
                    <a:pt x="494" y="1013"/>
                    <a:pt x="422" y="1052"/>
                  </a:cubicBezTo>
                  <a:cubicBezTo>
                    <a:pt x="363" y="1083"/>
                    <a:pt x="286" y="1098"/>
                    <a:pt x="191" y="1098"/>
                  </a:cubicBezTo>
                  <a:cubicBezTo>
                    <a:pt x="164" y="1098"/>
                    <a:pt x="133" y="1096"/>
                    <a:pt x="98" y="1092"/>
                  </a:cubicBezTo>
                  <a:cubicBezTo>
                    <a:pt x="98" y="1018"/>
                    <a:pt x="98" y="1018"/>
                    <a:pt x="98" y="1018"/>
                  </a:cubicBezTo>
                  <a:cubicBezTo>
                    <a:pt x="130" y="1022"/>
                    <a:pt x="160" y="1024"/>
                    <a:pt x="190" y="1024"/>
                  </a:cubicBezTo>
                  <a:cubicBezTo>
                    <a:pt x="258" y="1024"/>
                    <a:pt x="308" y="1015"/>
                    <a:pt x="341" y="997"/>
                  </a:cubicBezTo>
                  <a:cubicBezTo>
                    <a:pt x="390" y="971"/>
                    <a:pt x="421" y="924"/>
                    <a:pt x="434" y="858"/>
                  </a:cubicBezTo>
                  <a:cubicBezTo>
                    <a:pt x="442" y="821"/>
                    <a:pt x="445" y="773"/>
                    <a:pt x="445" y="716"/>
                  </a:cubicBezTo>
                  <a:lnTo>
                    <a:pt x="445" y="677"/>
                  </a:lnTo>
                  <a:close/>
                  <a:moveTo>
                    <a:pt x="445" y="81"/>
                  </a:moveTo>
                  <a:cubicBezTo>
                    <a:pt x="411" y="77"/>
                    <a:pt x="380" y="74"/>
                    <a:pt x="353" y="74"/>
                  </a:cubicBezTo>
                  <a:cubicBezTo>
                    <a:pt x="301" y="74"/>
                    <a:pt x="260" y="85"/>
                    <a:pt x="231" y="106"/>
                  </a:cubicBezTo>
                  <a:cubicBezTo>
                    <a:pt x="197" y="130"/>
                    <a:pt x="171" y="173"/>
                    <a:pt x="152" y="233"/>
                  </a:cubicBezTo>
                  <a:cubicBezTo>
                    <a:pt x="135" y="287"/>
                    <a:pt x="126" y="348"/>
                    <a:pt x="126" y="419"/>
                  </a:cubicBezTo>
                  <a:cubicBezTo>
                    <a:pt x="126" y="517"/>
                    <a:pt x="142" y="589"/>
                    <a:pt x="174" y="633"/>
                  </a:cubicBezTo>
                  <a:cubicBezTo>
                    <a:pt x="199" y="669"/>
                    <a:pt x="233" y="687"/>
                    <a:pt x="274" y="687"/>
                  </a:cubicBezTo>
                  <a:cubicBezTo>
                    <a:pt x="308" y="687"/>
                    <a:pt x="341" y="676"/>
                    <a:pt x="371" y="654"/>
                  </a:cubicBezTo>
                  <a:cubicBezTo>
                    <a:pt x="401" y="631"/>
                    <a:pt x="423" y="602"/>
                    <a:pt x="435" y="566"/>
                  </a:cubicBezTo>
                  <a:cubicBezTo>
                    <a:pt x="442" y="547"/>
                    <a:pt x="445" y="520"/>
                    <a:pt x="445" y="483"/>
                  </a:cubicBezTo>
                  <a:lnTo>
                    <a:pt x="445" y="81"/>
                  </a:ln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16" name="Freeform 56"/>
            <p:cNvSpPr>
              <a:spLocks/>
            </p:cNvSpPr>
            <p:nvPr userDrawn="1"/>
          </p:nvSpPr>
          <p:spPr bwMode="gray">
            <a:xfrm>
              <a:off x="4939" y="595"/>
              <a:ext cx="18" cy="51"/>
            </a:xfrm>
            <a:custGeom>
              <a:avLst/>
              <a:gdLst>
                <a:gd name="T0" fmla="*/ 0 w 318"/>
                <a:gd name="T1" fmla="*/ 0 h 917"/>
                <a:gd name="T2" fmla="*/ 0 w 318"/>
                <a:gd name="T3" fmla="*/ 0 h 917"/>
                <a:gd name="T4" fmla="*/ 0 w 318"/>
                <a:gd name="T5" fmla="*/ 0 h 917"/>
                <a:gd name="T6" fmla="*/ 0 w 318"/>
                <a:gd name="T7" fmla="*/ 0 h 917"/>
                <a:gd name="T8" fmla="*/ 0 w 318"/>
                <a:gd name="T9" fmla="*/ 0 h 917"/>
                <a:gd name="T10" fmla="*/ 0 w 318"/>
                <a:gd name="T11" fmla="*/ 0 h 917"/>
                <a:gd name="T12" fmla="*/ 0 w 318"/>
                <a:gd name="T13" fmla="*/ 0 h 917"/>
                <a:gd name="T14" fmla="*/ 0 w 318"/>
                <a:gd name="T15" fmla="*/ 0 h 917"/>
                <a:gd name="T16" fmla="*/ 0 w 318"/>
                <a:gd name="T17" fmla="*/ 0 h 917"/>
                <a:gd name="T18" fmla="*/ 0 w 318"/>
                <a:gd name="T19" fmla="*/ 0 h 917"/>
                <a:gd name="T20" fmla="*/ 0 w 318"/>
                <a:gd name="T21" fmla="*/ 0 h 917"/>
                <a:gd name="T22" fmla="*/ 0 w 318"/>
                <a:gd name="T23" fmla="*/ 0 h 917"/>
                <a:gd name="T24" fmla="*/ 0 w 318"/>
                <a:gd name="T25" fmla="*/ 0 h 917"/>
                <a:gd name="T26" fmla="*/ 0 w 318"/>
                <a:gd name="T27" fmla="*/ 0 h 917"/>
                <a:gd name="T28" fmla="*/ 0 w 318"/>
                <a:gd name="T29" fmla="*/ 0 h 917"/>
                <a:gd name="T30" fmla="*/ 0 w 318"/>
                <a:gd name="T31" fmla="*/ 0 h 917"/>
                <a:gd name="T32" fmla="*/ 0 w 318"/>
                <a:gd name="T33" fmla="*/ 0 h 9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18" h="917">
                  <a:moveTo>
                    <a:pt x="0" y="0"/>
                  </a:moveTo>
                  <a:cubicBezTo>
                    <a:pt x="124" y="0"/>
                    <a:pt x="124" y="0"/>
                    <a:pt x="124" y="0"/>
                  </a:cubicBezTo>
                  <a:cubicBezTo>
                    <a:pt x="124" y="195"/>
                    <a:pt x="124" y="195"/>
                    <a:pt x="124" y="195"/>
                  </a:cubicBezTo>
                  <a:cubicBezTo>
                    <a:pt x="318" y="195"/>
                    <a:pt x="318" y="195"/>
                    <a:pt x="318" y="195"/>
                  </a:cubicBezTo>
                  <a:cubicBezTo>
                    <a:pt x="318" y="273"/>
                    <a:pt x="318" y="273"/>
                    <a:pt x="318" y="273"/>
                  </a:cubicBezTo>
                  <a:cubicBezTo>
                    <a:pt x="124" y="273"/>
                    <a:pt x="124" y="273"/>
                    <a:pt x="124" y="273"/>
                  </a:cubicBezTo>
                  <a:cubicBezTo>
                    <a:pt x="124" y="656"/>
                    <a:pt x="124" y="656"/>
                    <a:pt x="124" y="656"/>
                  </a:cubicBezTo>
                  <a:cubicBezTo>
                    <a:pt x="124" y="729"/>
                    <a:pt x="135" y="778"/>
                    <a:pt x="156" y="804"/>
                  </a:cubicBezTo>
                  <a:cubicBezTo>
                    <a:pt x="171" y="821"/>
                    <a:pt x="194" y="832"/>
                    <a:pt x="225" y="836"/>
                  </a:cubicBezTo>
                  <a:cubicBezTo>
                    <a:pt x="235" y="837"/>
                    <a:pt x="252" y="838"/>
                    <a:pt x="277" y="838"/>
                  </a:cubicBezTo>
                  <a:cubicBezTo>
                    <a:pt x="318" y="838"/>
                    <a:pt x="318" y="838"/>
                    <a:pt x="318" y="838"/>
                  </a:cubicBezTo>
                  <a:cubicBezTo>
                    <a:pt x="318" y="917"/>
                    <a:pt x="318" y="917"/>
                    <a:pt x="318" y="917"/>
                  </a:cubicBezTo>
                  <a:cubicBezTo>
                    <a:pt x="251" y="917"/>
                    <a:pt x="251" y="917"/>
                    <a:pt x="251" y="917"/>
                  </a:cubicBezTo>
                  <a:cubicBezTo>
                    <a:pt x="198" y="917"/>
                    <a:pt x="157" y="913"/>
                    <a:pt x="127" y="904"/>
                  </a:cubicBezTo>
                  <a:cubicBezTo>
                    <a:pt x="64" y="887"/>
                    <a:pt x="26" y="846"/>
                    <a:pt x="11" y="782"/>
                  </a:cubicBezTo>
                  <a:cubicBezTo>
                    <a:pt x="4" y="747"/>
                    <a:pt x="0" y="699"/>
                    <a:pt x="0" y="638"/>
                  </a:cubicBezTo>
                  <a:lnTo>
                    <a:pt x="0" y="0"/>
                  </a:ln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17" name="Freeform 57"/>
            <p:cNvSpPr>
              <a:spLocks noEditPoints="1"/>
            </p:cNvSpPr>
            <p:nvPr userDrawn="1"/>
          </p:nvSpPr>
          <p:spPr bwMode="gray">
            <a:xfrm>
              <a:off x="4963" y="604"/>
              <a:ext cx="34" cy="43"/>
            </a:xfrm>
            <a:custGeom>
              <a:avLst/>
              <a:gdLst>
                <a:gd name="T0" fmla="*/ 0 w 607"/>
                <a:gd name="T1" fmla="*/ 0 h 762"/>
                <a:gd name="T2" fmla="*/ 0 w 607"/>
                <a:gd name="T3" fmla="*/ 0 h 762"/>
                <a:gd name="T4" fmla="*/ 0 w 607"/>
                <a:gd name="T5" fmla="*/ 0 h 762"/>
                <a:gd name="T6" fmla="*/ 0 w 607"/>
                <a:gd name="T7" fmla="*/ 0 h 762"/>
                <a:gd name="T8" fmla="*/ 0 w 607"/>
                <a:gd name="T9" fmla="*/ 0 h 762"/>
                <a:gd name="T10" fmla="*/ 0 w 607"/>
                <a:gd name="T11" fmla="*/ 0 h 762"/>
                <a:gd name="T12" fmla="*/ 0 w 607"/>
                <a:gd name="T13" fmla="*/ 0 h 762"/>
                <a:gd name="T14" fmla="*/ 0 w 607"/>
                <a:gd name="T15" fmla="*/ 0 h 762"/>
                <a:gd name="T16" fmla="*/ 0 w 607"/>
                <a:gd name="T17" fmla="*/ 0 h 762"/>
                <a:gd name="T18" fmla="*/ 0 w 607"/>
                <a:gd name="T19" fmla="*/ 0 h 762"/>
                <a:gd name="T20" fmla="*/ 0 w 607"/>
                <a:gd name="T21" fmla="*/ 0 h 762"/>
                <a:gd name="T22" fmla="*/ 0 w 607"/>
                <a:gd name="T23" fmla="*/ 0 h 762"/>
                <a:gd name="T24" fmla="*/ 0 w 607"/>
                <a:gd name="T25" fmla="*/ 0 h 762"/>
                <a:gd name="T26" fmla="*/ 0 w 607"/>
                <a:gd name="T27" fmla="*/ 0 h 762"/>
                <a:gd name="T28" fmla="*/ 0 w 607"/>
                <a:gd name="T29" fmla="*/ 0 h 762"/>
                <a:gd name="T30" fmla="*/ 0 w 607"/>
                <a:gd name="T31" fmla="*/ 0 h 762"/>
                <a:gd name="T32" fmla="*/ 0 w 607"/>
                <a:gd name="T33" fmla="*/ 0 h 7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4" y="762"/>
                  </a:cubicBezTo>
                  <a:cubicBezTo>
                    <a:pt x="101" y="762"/>
                    <a:pt x="0" y="633"/>
                    <a:pt x="0" y="375"/>
                  </a:cubicBezTo>
                  <a:cubicBezTo>
                    <a:pt x="0" y="260"/>
                    <a:pt x="24" y="169"/>
                    <a:pt x="73" y="103"/>
                  </a:cubicBezTo>
                  <a:cubicBezTo>
                    <a:pt x="123" y="34"/>
                    <a:pt x="200" y="0"/>
                    <a:pt x="304" y="0"/>
                  </a:cubicBezTo>
                  <a:close/>
                  <a:moveTo>
                    <a:pt x="304" y="74"/>
                  </a:moveTo>
                  <a:cubicBezTo>
                    <a:pt x="234" y="74"/>
                    <a:pt x="186" y="106"/>
                    <a:pt x="159" y="168"/>
                  </a:cubicBezTo>
                  <a:cubicBezTo>
                    <a:pt x="137" y="220"/>
                    <a:pt x="126" y="290"/>
                    <a:pt x="126" y="377"/>
                  </a:cubicBezTo>
                  <a:cubicBezTo>
                    <a:pt x="126" y="469"/>
                    <a:pt x="137" y="541"/>
                    <a:pt x="159" y="593"/>
                  </a:cubicBezTo>
                  <a:cubicBezTo>
                    <a:pt x="186"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18" name="Freeform 58"/>
            <p:cNvSpPr>
              <a:spLocks/>
            </p:cNvSpPr>
            <p:nvPr userDrawn="1"/>
          </p:nvSpPr>
          <p:spPr bwMode="gray">
            <a:xfrm>
              <a:off x="5007" y="604"/>
              <a:ext cx="52" cy="42"/>
            </a:xfrm>
            <a:custGeom>
              <a:avLst/>
              <a:gdLst>
                <a:gd name="T0" fmla="*/ 0 w 933"/>
                <a:gd name="T1" fmla="*/ 0 h 742"/>
                <a:gd name="T2" fmla="*/ 0 w 933"/>
                <a:gd name="T3" fmla="*/ 0 h 742"/>
                <a:gd name="T4" fmla="*/ 0 w 933"/>
                <a:gd name="T5" fmla="*/ 0 h 742"/>
                <a:gd name="T6" fmla="*/ 0 w 933"/>
                <a:gd name="T7" fmla="*/ 0 h 742"/>
                <a:gd name="T8" fmla="*/ 0 w 933"/>
                <a:gd name="T9" fmla="*/ 0 h 742"/>
                <a:gd name="T10" fmla="*/ 0 w 933"/>
                <a:gd name="T11" fmla="*/ 0 h 742"/>
                <a:gd name="T12" fmla="*/ 0 w 933"/>
                <a:gd name="T13" fmla="*/ 0 h 742"/>
                <a:gd name="T14" fmla="*/ 0 w 933"/>
                <a:gd name="T15" fmla="*/ 0 h 742"/>
                <a:gd name="T16" fmla="*/ 0 w 933"/>
                <a:gd name="T17" fmla="*/ 0 h 742"/>
                <a:gd name="T18" fmla="*/ 0 w 933"/>
                <a:gd name="T19" fmla="*/ 0 h 742"/>
                <a:gd name="T20" fmla="*/ 0 w 933"/>
                <a:gd name="T21" fmla="*/ 0 h 742"/>
                <a:gd name="T22" fmla="*/ 0 w 933"/>
                <a:gd name="T23" fmla="*/ 0 h 742"/>
                <a:gd name="T24" fmla="*/ 0 w 933"/>
                <a:gd name="T25" fmla="*/ 0 h 742"/>
                <a:gd name="T26" fmla="*/ 0 w 933"/>
                <a:gd name="T27" fmla="*/ 0 h 742"/>
                <a:gd name="T28" fmla="*/ 0 w 933"/>
                <a:gd name="T29" fmla="*/ 0 h 742"/>
                <a:gd name="T30" fmla="*/ 0 w 933"/>
                <a:gd name="T31" fmla="*/ 0 h 742"/>
                <a:gd name="T32" fmla="*/ 0 w 933"/>
                <a:gd name="T33" fmla="*/ 0 h 742"/>
                <a:gd name="T34" fmla="*/ 0 w 933"/>
                <a:gd name="T35" fmla="*/ 0 h 742"/>
                <a:gd name="T36" fmla="*/ 0 w 933"/>
                <a:gd name="T37" fmla="*/ 0 h 742"/>
                <a:gd name="T38" fmla="*/ 0 w 933"/>
                <a:gd name="T39" fmla="*/ 0 h 742"/>
                <a:gd name="T40" fmla="*/ 0 w 933"/>
                <a:gd name="T41" fmla="*/ 0 h 7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33" h="742">
                  <a:moveTo>
                    <a:pt x="0" y="742"/>
                  </a:moveTo>
                  <a:cubicBezTo>
                    <a:pt x="0" y="28"/>
                    <a:pt x="0" y="28"/>
                    <a:pt x="0" y="28"/>
                  </a:cubicBezTo>
                  <a:cubicBezTo>
                    <a:pt x="113" y="9"/>
                    <a:pt x="202" y="0"/>
                    <a:pt x="267" y="0"/>
                  </a:cubicBezTo>
                  <a:cubicBezTo>
                    <a:pt x="352" y="0"/>
                    <a:pt x="417" y="15"/>
                    <a:pt x="460" y="46"/>
                  </a:cubicBezTo>
                  <a:cubicBezTo>
                    <a:pt x="538" y="15"/>
                    <a:pt x="615" y="0"/>
                    <a:pt x="691" y="0"/>
                  </a:cubicBezTo>
                  <a:cubicBezTo>
                    <a:pt x="808" y="0"/>
                    <a:pt x="881" y="38"/>
                    <a:pt x="912" y="114"/>
                  </a:cubicBezTo>
                  <a:cubicBezTo>
                    <a:pt x="926" y="149"/>
                    <a:pt x="933" y="211"/>
                    <a:pt x="933" y="299"/>
                  </a:cubicBezTo>
                  <a:cubicBezTo>
                    <a:pt x="933" y="742"/>
                    <a:pt x="933" y="742"/>
                    <a:pt x="933" y="742"/>
                  </a:cubicBezTo>
                  <a:cubicBezTo>
                    <a:pt x="809" y="742"/>
                    <a:pt x="809" y="742"/>
                    <a:pt x="809" y="742"/>
                  </a:cubicBezTo>
                  <a:cubicBezTo>
                    <a:pt x="809" y="306"/>
                    <a:pt x="809" y="306"/>
                    <a:pt x="809" y="306"/>
                  </a:cubicBezTo>
                  <a:cubicBezTo>
                    <a:pt x="809" y="222"/>
                    <a:pt x="803" y="164"/>
                    <a:pt x="790" y="135"/>
                  </a:cubicBezTo>
                  <a:cubicBezTo>
                    <a:pt x="771" y="94"/>
                    <a:pt x="733" y="74"/>
                    <a:pt x="675" y="74"/>
                  </a:cubicBezTo>
                  <a:cubicBezTo>
                    <a:pt x="627" y="74"/>
                    <a:pt x="578" y="86"/>
                    <a:pt x="528" y="108"/>
                  </a:cubicBezTo>
                  <a:cubicBezTo>
                    <a:pt x="528" y="742"/>
                    <a:pt x="528" y="742"/>
                    <a:pt x="528" y="742"/>
                  </a:cubicBezTo>
                  <a:cubicBezTo>
                    <a:pt x="405" y="742"/>
                    <a:pt x="405" y="742"/>
                    <a:pt x="405" y="742"/>
                  </a:cubicBezTo>
                  <a:cubicBezTo>
                    <a:pt x="405" y="301"/>
                    <a:pt x="405" y="301"/>
                    <a:pt x="405" y="301"/>
                  </a:cubicBezTo>
                  <a:cubicBezTo>
                    <a:pt x="405" y="219"/>
                    <a:pt x="398" y="164"/>
                    <a:pt x="385" y="135"/>
                  </a:cubicBezTo>
                  <a:cubicBezTo>
                    <a:pt x="366" y="94"/>
                    <a:pt x="327" y="74"/>
                    <a:pt x="267" y="74"/>
                  </a:cubicBezTo>
                  <a:cubicBezTo>
                    <a:pt x="221" y="74"/>
                    <a:pt x="173" y="80"/>
                    <a:pt x="124" y="90"/>
                  </a:cubicBezTo>
                  <a:cubicBezTo>
                    <a:pt x="124" y="742"/>
                    <a:pt x="124" y="742"/>
                    <a:pt x="124" y="742"/>
                  </a:cubicBezTo>
                  <a:lnTo>
                    <a:pt x="0" y="742"/>
                  </a:ln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19" name="Freeform 59"/>
            <p:cNvSpPr>
              <a:spLocks noEditPoints="1"/>
            </p:cNvSpPr>
            <p:nvPr userDrawn="1"/>
          </p:nvSpPr>
          <p:spPr bwMode="gray">
            <a:xfrm>
              <a:off x="5069" y="604"/>
              <a:ext cx="34" cy="43"/>
            </a:xfrm>
            <a:custGeom>
              <a:avLst/>
              <a:gdLst>
                <a:gd name="T0" fmla="*/ 0 w 607"/>
                <a:gd name="T1" fmla="*/ 0 h 762"/>
                <a:gd name="T2" fmla="*/ 0 w 607"/>
                <a:gd name="T3" fmla="*/ 0 h 762"/>
                <a:gd name="T4" fmla="*/ 0 w 607"/>
                <a:gd name="T5" fmla="*/ 0 h 762"/>
                <a:gd name="T6" fmla="*/ 0 w 607"/>
                <a:gd name="T7" fmla="*/ 0 h 762"/>
                <a:gd name="T8" fmla="*/ 0 w 607"/>
                <a:gd name="T9" fmla="*/ 0 h 762"/>
                <a:gd name="T10" fmla="*/ 0 w 607"/>
                <a:gd name="T11" fmla="*/ 0 h 762"/>
                <a:gd name="T12" fmla="*/ 0 w 607"/>
                <a:gd name="T13" fmla="*/ 0 h 762"/>
                <a:gd name="T14" fmla="*/ 0 w 607"/>
                <a:gd name="T15" fmla="*/ 0 h 762"/>
                <a:gd name="T16" fmla="*/ 0 w 607"/>
                <a:gd name="T17" fmla="*/ 0 h 762"/>
                <a:gd name="T18" fmla="*/ 0 w 607"/>
                <a:gd name="T19" fmla="*/ 0 h 762"/>
                <a:gd name="T20" fmla="*/ 0 w 607"/>
                <a:gd name="T21" fmla="*/ 0 h 762"/>
                <a:gd name="T22" fmla="*/ 0 w 607"/>
                <a:gd name="T23" fmla="*/ 0 h 762"/>
                <a:gd name="T24" fmla="*/ 0 w 607"/>
                <a:gd name="T25" fmla="*/ 0 h 762"/>
                <a:gd name="T26" fmla="*/ 0 w 607"/>
                <a:gd name="T27" fmla="*/ 0 h 762"/>
                <a:gd name="T28" fmla="*/ 0 w 607"/>
                <a:gd name="T29" fmla="*/ 0 h 762"/>
                <a:gd name="T30" fmla="*/ 0 w 607"/>
                <a:gd name="T31" fmla="*/ 0 h 762"/>
                <a:gd name="T32" fmla="*/ 0 w 607"/>
                <a:gd name="T33" fmla="*/ 0 h 7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4" y="762"/>
                  </a:cubicBezTo>
                  <a:cubicBezTo>
                    <a:pt x="101" y="762"/>
                    <a:pt x="0" y="633"/>
                    <a:pt x="0" y="375"/>
                  </a:cubicBezTo>
                  <a:cubicBezTo>
                    <a:pt x="0" y="260"/>
                    <a:pt x="24" y="169"/>
                    <a:pt x="73" y="103"/>
                  </a:cubicBezTo>
                  <a:cubicBezTo>
                    <a:pt x="123" y="34"/>
                    <a:pt x="200" y="0"/>
                    <a:pt x="304" y="0"/>
                  </a:cubicBezTo>
                  <a:close/>
                  <a:moveTo>
                    <a:pt x="304" y="74"/>
                  </a:moveTo>
                  <a:cubicBezTo>
                    <a:pt x="234" y="74"/>
                    <a:pt x="186" y="106"/>
                    <a:pt x="159" y="168"/>
                  </a:cubicBezTo>
                  <a:cubicBezTo>
                    <a:pt x="137" y="220"/>
                    <a:pt x="126" y="290"/>
                    <a:pt x="126" y="377"/>
                  </a:cubicBezTo>
                  <a:cubicBezTo>
                    <a:pt x="126" y="469"/>
                    <a:pt x="137" y="541"/>
                    <a:pt x="159" y="593"/>
                  </a:cubicBezTo>
                  <a:cubicBezTo>
                    <a:pt x="186"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20" name="Freeform 60"/>
            <p:cNvSpPr>
              <a:spLocks/>
            </p:cNvSpPr>
            <p:nvPr userDrawn="1"/>
          </p:nvSpPr>
          <p:spPr bwMode="gray">
            <a:xfrm>
              <a:off x="5113" y="604"/>
              <a:ext cx="17" cy="42"/>
            </a:xfrm>
            <a:custGeom>
              <a:avLst/>
              <a:gdLst>
                <a:gd name="T0" fmla="*/ 0 w 312"/>
                <a:gd name="T1" fmla="*/ 0 h 742"/>
                <a:gd name="T2" fmla="*/ 0 w 312"/>
                <a:gd name="T3" fmla="*/ 0 h 742"/>
                <a:gd name="T4" fmla="*/ 0 w 312"/>
                <a:gd name="T5" fmla="*/ 0 h 742"/>
                <a:gd name="T6" fmla="*/ 0 w 312"/>
                <a:gd name="T7" fmla="*/ 0 h 742"/>
                <a:gd name="T8" fmla="*/ 0 w 312"/>
                <a:gd name="T9" fmla="*/ 0 h 742"/>
                <a:gd name="T10" fmla="*/ 0 w 312"/>
                <a:gd name="T11" fmla="*/ 0 h 742"/>
                <a:gd name="T12" fmla="*/ 0 w 312"/>
                <a:gd name="T13" fmla="*/ 0 h 7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2" h="742">
                  <a:moveTo>
                    <a:pt x="0" y="742"/>
                  </a:moveTo>
                  <a:cubicBezTo>
                    <a:pt x="0" y="31"/>
                    <a:pt x="0" y="31"/>
                    <a:pt x="0" y="31"/>
                  </a:cubicBezTo>
                  <a:cubicBezTo>
                    <a:pt x="94" y="11"/>
                    <a:pt x="198" y="1"/>
                    <a:pt x="312" y="0"/>
                  </a:cubicBezTo>
                  <a:cubicBezTo>
                    <a:pt x="312" y="77"/>
                    <a:pt x="312" y="77"/>
                    <a:pt x="312" y="77"/>
                  </a:cubicBezTo>
                  <a:cubicBezTo>
                    <a:pt x="243" y="78"/>
                    <a:pt x="180" y="82"/>
                    <a:pt x="124" y="90"/>
                  </a:cubicBezTo>
                  <a:cubicBezTo>
                    <a:pt x="124" y="742"/>
                    <a:pt x="124" y="742"/>
                    <a:pt x="124" y="742"/>
                  </a:cubicBezTo>
                  <a:lnTo>
                    <a:pt x="0" y="742"/>
                  </a:ln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21" name="Freeform 61"/>
            <p:cNvSpPr>
              <a:spLocks/>
            </p:cNvSpPr>
            <p:nvPr userDrawn="1"/>
          </p:nvSpPr>
          <p:spPr bwMode="gray">
            <a:xfrm>
              <a:off x="5138" y="604"/>
              <a:ext cx="17" cy="42"/>
            </a:xfrm>
            <a:custGeom>
              <a:avLst/>
              <a:gdLst>
                <a:gd name="T0" fmla="*/ 0 w 312"/>
                <a:gd name="T1" fmla="*/ 0 h 742"/>
                <a:gd name="T2" fmla="*/ 0 w 312"/>
                <a:gd name="T3" fmla="*/ 0 h 742"/>
                <a:gd name="T4" fmla="*/ 0 w 312"/>
                <a:gd name="T5" fmla="*/ 0 h 742"/>
                <a:gd name="T6" fmla="*/ 0 w 312"/>
                <a:gd name="T7" fmla="*/ 0 h 742"/>
                <a:gd name="T8" fmla="*/ 0 w 312"/>
                <a:gd name="T9" fmla="*/ 0 h 742"/>
                <a:gd name="T10" fmla="*/ 0 w 312"/>
                <a:gd name="T11" fmla="*/ 0 h 742"/>
                <a:gd name="T12" fmla="*/ 0 w 312"/>
                <a:gd name="T13" fmla="*/ 0 h 7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2" h="742">
                  <a:moveTo>
                    <a:pt x="0" y="742"/>
                  </a:moveTo>
                  <a:cubicBezTo>
                    <a:pt x="0" y="31"/>
                    <a:pt x="0" y="31"/>
                    <a:pt x="0" y="31"/>
                  </a:cubicBezTo>
                  <a:cubicBezTo>
                    <a:pt x="94" y="11"/>
                    <a:pt x="198" y="1"/>
                    <a:pt x="312" y="0"/>
                  </a:cubicBezTo>
                  <a:cubicBezTo>
                    <a:pt x="312" y="77"/>
                    <a:pt x="312" y="77"/>
                    <a:pt x="312" y="77"/>
                  </a:cubicBezTo>
                  <a:cubicBezTo>
                    <a:pt x="243" y="78"/>
                    <a:pt x="180" y="82"/>
                    <a:pt x="124" y="90"/>
                  </a:cubicBezTo>
                  <a:cubicBezTo>
                    <a:pt x="124" y="742"/>
                    <a:pt x="124" y="742"/>
                    <a:pt x="124" y="742"/>
                  </a:cubicBezTo>
                  <a:lnTo>
                    <a:pt x="0" y="742"/>
                  </a:ln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22" name="Freeform 62"/>
            <p:cNvSpPr>
              <a:spLocks noEditPoints="1"/>
            </p:cNvSpPr>
            <p:nvPr userDrawn="1"/>
          </p:nvSpPr>
          <p:spPr bwMode="gray">
            <a:xfrm>
              <a:off x="5160" y="604"/>
              <a:ext cx="34" cy="43"/>
            </a:xfrm>
            <a:custGeom>
              <a:avLst/>
              <a:gdLst>
                <a:gd name="T0" fmla="*/ 0 w 607"/>
                <a:gd name="T1" fmla="*/ 0 h 762"/>
                <a:gd name="T2" fmla="*/ 0 w 607"/>
                <a:gd name="T3" fmla="*/ 0 h 762"/>
                <a:gd name="T4" fmla="*/ 0 w 607"/>
                <a:gd name="T5" fmla="*/ 0 h 762"/>
                <a:gd name="T6" fmla="*/ 0 w 607"/>
                <a:gd name="T7" fmla="*/ 0 h 762"/>
                <a:gd name="T8" fmla="*/ 0 w 607"/>
                <a:gd name="T9" fmla="*/ 0 h 762"/>
                <a:gd name="T10" fmla="*/ 0 w 607"/>
                <a:gd name="T11" fmla="*/ 0 h 762"/>
                <a:gd name="T12" fmla="*/ 0 w 607"/>
                <a:gd name="T13" fmla="*/ 0 h 762"/>
                <a:gd name="T14" fmla="*/ 0 w 607"/>
                <a:gd name="T15" fmla="*/ 0 h 762"/>
                <a:gd name="T16" fmla="*/ 0 w 607"/>
                <a:gd name="T17" fmla="*/ 0 h 762"/>
                <a:gd name="T18" fmla="*/ 0 w 607"/>
                <a:gd name="T19" fmla="*/ 0 h 762"/>
                <a:gd name="T20" fmla="*/ 0 w 607"/>
                <a:gd name="T21" fmla="*/ 0 h 762"/>
                <a:gd name="T22" fmla="*/ 0 w 607"/>
                <a:gd name="T23" fmla="*/ 0 h 762"/>
                <a:gd name="T24" fmla="*/ 0 w 607"/>
                <a:gd name="T25" fmla="*/ 0 h 762"/>
                <a:gd name="T26" fmla="*/ 0 w 607"/>
                <a:gd name="T27" fmla="*/ 0 h 762"/>
                <a:gd name="T28" fmla="*/ 0 w 607"/>
                <a:gd name="T29" fmla="*/ 0 h 762"/>
                <a:gd name="T30" fmla="*/ 0 w 607"/>
                <a:gd name="T31" fmla="*/ 0 h 762"/>
                <a:gd name="T32" fmla="*/ 0 w 607"/>
                <a:gd name="T33" fmla="*/ 0 h 7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5" y="762"/>
                  </a:cubicBezTo>
                  <a:cubicBezTo>
                    <a:pt x="102" y="762"/>
                    <a:pt x="0" y="633"/>
                    <a:pt x="0" y="375"/>
                  </a:cubicBezTo>
                  <a:cubicBezTo>
                    <a:pt x="0" y="260"/>
                    <a:pt x="24" y="169"/>
                    <a:pt x="73" y="103"/>
                  </a:cubicBezTo>
                  <a:cubicBezTo>
                    <a:pt x="123" y="34"/>
                    <a:pt x="200" y="0"/>
                    <a:pt x="304" y="0"/>
                  </a:cubicBezTo>
                  <a:close/>
                  <a:moveTo>
                    <a:pt x="304" y="74"/>
                  </a:moveTo>
                  <a:cubicBezTo>
                    <a:pt x="234" y="74"/>
                    <a:pt x="186" y="106"/>
                    <a:pt x="159" y="168"/>
                  </a:cubicBezTo>
                  <a:cubicBezTo>
                    <a:pt x="137" y="220"/>
                    <a:pt x="126" y="290"/>
                    <a:pt x="126" y="377"/>
                  </a:cubicBezTo>
                  <a:cubicBezTo>
                    <a:pt x="126" y="469"/>
                    <a:pt x="137" y="541"/>
                    <a:pt x="159" y="593"/>
                  </a:cubicBezTo>
                  <a:cubicBezTo>
                    <a:pt x="186"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23" name="Freeform 63"/>
            <p:cNvSpPr>
              <a:spLocks/>
            </p:cNvSpPr>
            <p:nvPr userDrawn="1"/>
          </p:nvSpPr>
          <p:spPr bwMode="gray">
            <a:xfrm>
              <a:off x="5198" y="605"/>
              <a:ext cx="52" cy="41"/>
            </a:xfrm>
            <a:custGeom>
              <a:avLst/>
              <a:gdLst>
                <a:gd name="T0" fmla="*/ 0 w 929"/>
                <a:gd name="T1" fmla="*/ 0 h 722"/>
                <a:gd name="T2" fmla="*/ 0 w 929"/>
                <a:gd name="T3" fmla="*/ 0 h 722"/>
                <a:gd name="T4" fmla="*/ 0 w 929"/>
                <a:gd name="T5" fmla="*/ 0 h 722"/>
                <a:gd name="T6" fmla="*/ 0 w 929"/>
                <a:gd name="T7" fmla="*/ 0 h 722"/>
                <a:gd name="T8" fmla="*/ 0 w 929"/>
                <a:gd name="T9" fmla="*/ 0 h 722"/>
                <a:gd name="T10" fmla="*/ 0 w 929"/>
                <a:gd name="T11" fmla="*/ 0 h 722"/>
                <a:gd name="T12" fmla="*/ 0 w 929"/>
                <a:gd name="T13" fmla="*/ 0 h 722"/>
                <a:gd name="T14" fmla="*/ 0 w 929"/>
                <a:gd name="T15" fmla="*/ 0 h 722"/>
                <a:gd name="T16" fmla="*/ 0 w 929"/>
                <a:gd name="T17" fmla="*/ 0 h 722"/>
                <a:gd name="T18" fmla="*/ 0 w 929"/>
                <a:gd name="T19" fmla="*/ 0 h 722"/>
                <a:gd name="T20" fmla="*/ 0 w 929"/>
                <a:gd name="T21" fmla="*/ 0 h 722"/>
                <a:gd name="T22" fmla="*/ 0 w 929"/>
                <a:gd name="T23" fmla="*/ 0 h 722"/>
                <a:gd name="T24" fmla="*/ 0 w 929"/>
                <a:gd name="T25" fmla="*/ 0 h 722"/>
                <a:gd name="T26" fmla="*/ 0 w 929"/>
                <a:gd name="T27" fmla="*/ 0 h 722"/>
                <a:gd name="T28" fmla="*/ 0 w 929"/>
                <a:gd name="T29" fmla="*/ 0 h 722"/>
                <a:gd name="T30" fmla="*/ 0 w 929"/>
                <a:gd name="T31" fmla="*/ 0 h 7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29" h="722">
                  <a:moveTo>
                    <a:pt x="204" y="722"/>
                  </a:moveTo>
                  <a:cubicBezTo>
                    <a:pt x="0" y="0"/>
                    <a:pt x="0" y="0"/>
                    <a:pt x="0" y="0"/>
                  </a:cubicBezTo>
                  <a:cubicBezTo>
                    <a:pt x="124" y="0"/>
                    <a:pt x="124" y="0"/>
                    <a:pt x="124" y="0"/>
                  </a:cubicBezTo>
                  <a:cubicBezTo>
                    <a:pt x="277" y="588"/>
                    <a:pt x="277" y="588"/>
                    <a:pt x="277" y="588"/>
                  </a:cubicBezTo>
                  <a:cubicBezTo>
                    <a:pt x="412" y="0"/>
                    <a:pt x="412" y="0"/>
                    <a:pt x="412" y="0"/>
                  </a:cubicBezTo>
                  <a:cubicBezTo>
                    <a:pt x="534" y="0"/>
                    <a:pt x="534" y="0"/>
                    <a:pt x="534" y="0"/>
                  </a:cubicBezTo>
                  <a:cubicBezTo>
                    <a:pt x="676" y="588"/>
                    <a:pt x="676" y="588"/>
                    <a:pt x="676" y="588"/>
                  </a:cubicBezTo>
                  <a:cubicBezTo>
                    <a:pt x="828" y="0"/>
                    <a:pt x="828" y="0"/>
                    <a:pt x="828" y="0"/>
                  </a:cubicBezTo>
                  <a:cubicBezTo>
                    <a:pt x="929" y="0"/>
                    <a:pt x="929" y="0"/>
                    <a:pt x="929" y="0"/>
                  </a:cubicBezTo>
                  <a:cubicBezTo>
                    <a:pt x="726" y="722"/>
                    <a:pt x="726" y="722"/>
                    <a:pt x="726" y="722"/>
                  </a:cubicBezTo>
                  <a:cubicBezTo>
                    <a:pt x="603" y="722"/>
                    <a:pt x="603" y="722"/>
                    <a:pt x="603" y="722"/>
                  </a:cubicBezTo>
                  <a:cubicBezTo>
                    <a:pt x="495" y="255"/>
                    <a:pt x="495" y="255"/>
                    <a:pt x="495" y="255"/>
                  </a:cubicBezTo>
                  <a:cubicBezTo>
                    <a:pt x="487" y="221"/>
                    <a:pt x="478" y="172"/>
                    <a:pt x="468" y="107"/>
                  </a:cubicBezTo>
                  <a:cubicBezTo>
                    <a:pt x="460" y="159"/>
                    <a:pt x="451" y="208"/>
                    <a:pt x="440" y="254"/>
                  </a:cubicBezTo>
                  <a:cubicBezTo>
                    <a:pt x="332" y="722"/>
                    <a:pt x="332" y="722"/>
                    <a:pt x="332" y="722"/>
                  </a:cubicBezTo>
                  <a:lnTo>
                    <a:pt x="204" y="722"/>
                  </a:ln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24" name="Freeform 64"/>
            <p:cNvSpPr>
              <a:spLocks/>
            </p:cNvSpPr>
            <p:nvPr userDrawn="1"/>
          </p:nvSpPr>
          <p:spPr bwMode="gray">
            <a:xfrm>
              <a:off x="5270" y="605"/>
              <a:ext cx="52" cy="41"/>
            </a:xfrm>
            <a:custGeom>
              <a:avLst/>
              <a:gdLst>
                <a:gd name="T0" fmla="*/ 0 w 930"/>
                <a:gd name="T1" fmla="*/ 0 h 722"/>
                <a:gd name="T2" fmla="*/ 0 w 930"/>
                <a:gd name="T3" fmla="*/ 0 h 722"/>
                <a:gd name="T4" fmla="*/ 0 w 930"/>
                <a:gd name="T5" fmla="*/ 0 h 722"/>
                <a:gd name="T6" fmla="*/ 0 w 930"/>
                <a:gd name="T7" fmla="*/ 0 h 722"/>
                <a:gd name="T8" fmla="*/ 0 w 930"/>
                <a:gd name="T9" fmla="*/ 0 h 722"/>
                <a:gd name="T10" fmla="*/ 0 w 930"/>
                <a:gd name="T11" fmla="*/ 0 h 722"/>
                <a:gd name="T12" fmla="*/ 0 w 930"/>
                <a:gd name="T13" fmla="*/ 0 h 722"/>
                <a:gd name="T14" fmla="*/ 0 w 930"/>
                <a:gd name="T15" fmla="*/ 0 h 722"/>
                <a:gd name="T16" fmla="*/ 0 w 930"/>
                <a:gd name="T17" fmla="*/ 0 h 722"/>
                <a:gd name="T18" fmla="*/ 0 w 930"/>
                <a:gd name="T19" fmla="*/ 0 h 722"/>
                <a:gd name="T20" fmla="*/ 0 w 930"/>
                <a:gd name="T21" fmla="*/ 0 h 722"/>
                <a:gd name="T22" fmla="*/ 0 w 930"/>
                <a:gd name="T23" fmla="*/ 0 h 722"/>
                <a:gd name="T24" fmla="*/ 0 w 930"/>
                <a:gd name="T25" fmla="*/ 0 h 722"/>
                <a:gd name="T26" fmla="*/ 0 w 930"/>
                <a:gd name="T27" fmla="*/ 0 h 722"/>
                <a:gd name="T28" fmla="*/ 0 w 930"/>
                <a:gd name="T29" fmla="*/ 0 h 722"/>
                <a:gd name="T30" fmla="*/ 0 w 930"/>
                <a:gd name="T31" fmla="*/ 0 h 7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30" h="722">
                  <a:moveTo>
                    <a:pt x="204" y="722"/>
                  </a:moveTo>
                  <a:cubicBezTo>
                    <a:pt x="0" y="0"/>
                    <a:pt x="0" y="0"/>
                    <a:pt x="0" y="0"/>
                  </a:cubicBezTo>
                  <a:cubicBezTo>
                    <a:pt x="125" y="0"/>
                    <a:pt x="125" y="0"/>
                    <a:pt x="125" y="0"/>
                  </a:cubicBezTo>
                  <a:cubicBezTo>
                    <a:pt x="277" y="588"/>
                    <a:pt x="277" y="588"/>
                    <a:pt x="277" y="588"/>
                  </a:cubicBezTo>
                  <a:cubicBezTo>
                    <a:pt x="412" y="0"/>
                    <a:pt x="412" y="0"/>
                    <a:pt x="412" y="0"/>
                  </a:cubicBezTo>
                  <a:cubicBezTo>
                    <a:pt x="535" y="0"/>
                    <a:pt x="535" y="0"/>
                    <a:pt x="535" y="0"/>
                  </a:cubicBezTo>
                  <a:cubicBezTo>
                    <a:pt x="676" y="588"/>
                    <a:pt x="676" y="588"/>
                    <a:pt x="676" y="588"/>
                  </a:cubicBezTo>
                  <a:cubicBezTo>
                    <a:pt x="829" y="0"/>
                    <a:pt x="829" y="0"/>
                    <a:pt x="829" y="0"/>
                  </a:cubicBezTo>
                  <a:cubicBezTo>
                    <a:pt x="930" y="0"/>
                    <a:pt x="930" y="0"/>
                    <a:pt x="930" y="0"/>
                  </a:cubicBezTo>
                  <a:cubicBezTo>
                    <a:pt x="726" y="722"/>
                    <a:pt x="726" y="722"/>
                    <a:pt x="726" y="722"/>
                  </a:cubicBezTo>
                  <a:cubicBezTo>
                    <a:pt x="604" y="722"/>
                    <a:pt x="604" y="722"/>
                    <a:pt x="604" y="722"/>
                  </a:cubicBezTo>
                  <a:cubicBezTo>
                    <a:pt x="495" y="255"/>
                    <a:pt x="495" y="255"/>
                    <a:pt x="495" y="255"/>
                  </a:cubicBezTo>
                  <a:cubicBezTo>
                    <a:pt x="488" y="221"/>
                    <a:pt x="479" y="172"/>
                    <a:pt x="468" y="107"/>
                  </a:cubicBezTo>
                  <a:cubicBezTo>
                    <a:pt x="460" y="159"/>
                    <a:pt x="451" y="208"/>
                    <a:pt x="441" y="254"/>
                  </a:cubicBezTo>
                  <a:cubicBezTo>
                    <a:pt x="332" y="722"/>
                    <a:pt x="332" y="722"/>
                    <a:pt x="332" y="722"/>
                  </a:cubicBezTo>
                  <a:lnTo>
                    <a:pt x="204" y="722"/>
                  </a:ln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25" name="Freeform 65"/>
            <p:cNvSpPr>
              <a:spLocks noEditPoints="1"/>
            </p:cNvSpPr>
            <p:nvPr userDrawn="1"/>
          </p:nvSpPr>
          <p:spPr bwMode="gray">
            <a:xfrm>
              <a:off x="5329" y="591"/>
              <a:ext cx="9" cy="55"/>
            </a:xfrm>
            <a:custGeom>
              <a:avLst/>
              <a:gdLst>
                <a:gd name="T0" fmla="*/ 0 w 151"/>
                <a:gd name="T1" fmla="*/ 0 h 987"/>
                <a:gd name="T2" fmla="*/ 0 w 151"/>
                <a:gd name="T3" fmla="*/ 0 h 987"/>
                <a:gd name="T4" fmla="*/ 0 w 151"/>
                <a:gd name="T5" fmla="*/ 0 h 987"/>
                <a:gd name="T6" fmla="*/ 0 w 151"/>
                <a:gd name="T7" fmla="*/ 0 h 987"/>
                <a:gd name="T8" fmla="*/ 0 w 151"/>
                <a:gd name="T9" fmla="*/ 0 h 987"/>
                <a:gd name="T10" fmla="*/ 0 w 151"/>
                <a:gd name="T11" fmla="*/ 0 h 987"/>
                <a:gd name="T12" fmla="*/ 0 w 151"/>
                <a:gd name="T13" fmla="*/ 0 h 987"/>
                <a:gd name="T14" fmla="*/ 0 w 151"/>
                <a:gd name="T15" fmla="*/ 0 h 987"/>
                <a:gd name="T16" fmla="*/ 0 w 151"/>
                <a:gd name="T17" fmla="*/ 0 h 987"/>
                <a:gd name="T18" fmla="*/ 0 w 151"/>
                <a:gd name="T19" fmla="*/ 0 h 987"/>
                <a:gd name="T20" fmla="*/ 0 w 151"/>
                <a:gd name="T21" fmla="*/ 0 h 987"/>
                <a:gd name="T22" fmla="*/ 0 w 151"/>
                <a:gd name="T23" fmla="*/ 0 h 987"/>
                <a:gd name="T24" fmla="*/ 0 w 151"/>
                <a:gd name="T25" fmla="*/ 0 h 987"/>
                <a:gd name="T26" fmla="*/ 0 w 151"/>
                <a:gd name="T27" fmla="*/ 0 h 9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1" h="987">
                  <a:moveTo>
                    <a:pt x="76" y="0"/>
                  </a:moveTo>
                  <a:cubicBezTo>
                    <a:pt x="98" y="0"/>
                    <a:pt x="117" y="9"/>
                    <a:pt x="132" y="25"/>
                  </a:cubicBezTo>
                  <a:cubicBezTo>
                    <a:pt x="145" y="40"/>
                    <a:pt x="151" y="57"/>
                    <a:pt x="151" y="76"/>
                  </a:cubicBezTo>
                  <a:cubicBezTo>
                    <a:pt x="151" y="98"/>
                    <a:pt x="143" y="117"/>
                    <a:pt x="126" y="132"/>
                  </a:cubicBezTo>
                  <a:cubicBezTo>
                    <a:pt x="112" y="145"/>
                    <a:pt x="95" y="151"/>
                    <a:pt x="75" y="151"/>
                  </a:cubicBezTo>
                  <a:cubicBezTo>
                    <a:pt x="53" y="151"/>
                    <a:pt x="34" y="143"/>
                    <a:pt x="20" y="127"/>
                  </a:cubicBezTo>
                  <a:cubicBezTo>
                    <a:pt x="7" y="112"/>
                    <a:pt x="0" y="95"/>
                    <a:pt x="0" y="75"/>
                  </a:cubicBezTo>
                  <a:cubicBezTo>
                    <a:pt x="0" y="53"/>
                    <a:pt x="9" y="35"/>
                    <a:pt x="25" y="20"/>
                  </a:cubicBezTo>
                  <a:cubicBezTo>
                    <a:pt x="39" y="7"/>
                    <a:pt x="56" y="0"/>
                    <a:pt x="76" y="0"/>
                  </a:cubicBezTo>
                  <a:close/>
                  <a:moveTo>
                    <a:pt x="15" y="987"/>
                  </a:moveTo>
                  <a:cubicBezTo>
                    <a:pt x="15" y="265"/>
                    <a:pt x="15" y="265"/>
                    <a:pt x="15" y="265"/>
                  </a:cubicBezTo>
                  <a:cubicBezTo>
                    <a:pt x="139" y="265"/>
                    <a:pt x="139" y="265"/>
                    <a:pt x="139" y="265"/>
                  </a:cubicBezTo>
                  <a:cubicBezTo>
                    <a:pt x="139" y="987"/>
                    <a:pt x="139" y="987"/>
                    <a:pt x="139" y="987"/>
                  </a:cubicBezTo>
                  <a:lnTo>
                    <a:pt x="15" y="987"/>
                  </a:ln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26" name="Freeform 66"/>
            <p:cNvSpPr>
              <a:spLocks/>
            </p:cNvSpPr>
            <p:nvPr userDrawn="1"/>
          </p:nvSpPr>
          <p:spPr bwMode="gray">
            <a:xfrm>
              <a:off x="5350" y="595"/>
              <a:ext cx="18" cy="51"/>
            </a:xfrm>
            <a:custGeom>
              <a:avLst/>
              <a:gdLst>
                <a:gd name="T0" fmla="*/ 0 w 318"/>
                <a:gd name="T1" fmla="*/ 0 h 917"/>
                <a:gd name="T2" fmla="*/ 0 w 318"/>
                <a:gd name="T3" fmla="*/ 0 h 917"/>
                <a:gd name="T4" fmla="*/ 0 w 318"/>
                <a:gd name="T5" fmla="*/ 0 h 917"/>
                <a:gd name="T6" fmla="*/ 0 w 318"/>
                <a:gd name="T7" fmla="*/ 0 h 917"/>
                <a:gd name="T8" fmla="*/ 0 w 318"/>
                <a:gd name="T9" fmla="*/ 0 h 917"/>
                <a:gd name="T10" fmla="*/ 0 w 318"/>
                <a:gd name="T11" fmla="*/ 0 h 917"/>
                <a:gd name="T12" fmla="*/ 0 w 318"/>
                <a:gd name="T13" fmla="*/ 0 h 917"/>
                <a:gd name="T14" fmla="*/ 0 w 318"/>
                <a:gd name="T15" fmla="*/ 0 h 917"/>
                <a:gd name="T16" fmla="*/ 0 w 318"/>
                <a:gd name="T17" fmla="*/ 0 h 917"/>
                <a:gd name="T18" fmla="*/ 0 w 318"/>
                <a:gd name="T19" fmla="*/ 0 h 917"/>
                <a:gd name="T20" fmla="*/ 0 w 318"/>
                <a:gd name="T21" fmla="*/ 0 h 917"/>
                <a:gd name="T22" fmla="*/ 0 w 318"/>
                <a:gd name="T23" fmla="*/ 0 h 917"/>
                <a:gd name="T24" fmla="*/ 0 w 318"/>
                <a:gd name="T25" fmla="*/ 0 h 917"/>
                <a:gd name="T26" fmla="*/ 0 w 318"/>
                <a:gd name="T27" fmla="*/ 0 h 917"/>
                <a:gd name="T28" fmla="*/ 0 w 318"/>
                <a:gd name="T29" fmla="*/ 0 h 917"/>
                <a:gd name="T30" fmla="*/ 0 w 318"/>
                <a:gd name="T31" fmla="*/ 0 h 917"/>
                <a:gd name="T32" fmla="*/ 0 w 318"/>
                <a:gd name="T33" fmla="*/ 0 h 9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18" h="917">
                  <a:moveTo>
                    <a:pt x="0" y="0"/>
                  </a:moveTo>
                  <a:cubicBezTo>
                    <a:pt x="124" y="0"/>
                    <a:pt x="124" y="0"/>
                    <a:pt x="124" y="0"/>
                  </a:cubicBezTo>
                  <a:cubicBezTo>
                    <a:pt x="124" y="195"/>
                    <a:pt x="124" y="195"/>
                    <a:pt x="124" y="195"/>
                  </a:cubicBezTo>
                  <a:cubicBezTo>
                    <a:pt x="318" y="195"/>
                    <a:pt x="318" y="195"/>
                    <a:pt x="318" y="195"/>
                  </a:cubicBezTo>
                  <a:cubicBezTo>
                    <a:pt x="318" y="273"/>
                    <a:pt x="318" y="273"/>
                    <a:pt x="318" y="273"/>
                  </a:cubicBezTo>
                  <a:cubicBezTo>
                    <a:pt x="124" y="273"/>
                    <a:pt x="124" y="273"/>
                    <a:pt x="124" y="273"/>
                  </a:cubicBezTo>
                  <a:cubicBezTo>
                    <a:pt x="124" y="656"/>
                    <a:pt x="124" y="656"/>
                    <a:pt x="124" y="656"/>
                  </a:cubicBezTo>
                  <a:cubicBezTo>
                    <a:pt x="124" y="729"/>
                    <a:pt x="135" y="778"/>
                    <a:pt x="156" y="804"/>
                  </a:cubicBezTo>
                  <a:cubicBezTo>
                    <a:pt x="171" y="821"/>
                    <a:pt x="194" y="832"/>
                    <a:pt x="225" y="836"/>
                  </a:cubicBezTo>
                  <a:cubicBezTo>
                    <a:pt x="235" y="837"/>
                    <a:pt x="252" y="838"/>
                    <a:pt x="277" y="838"/>
                  </a:cubicBezTo>
                  <a:cubicBezTo>
                    <a:pt x="318" y="838"/>
                    <a:pt x="318" y="838"/>
                    <a:pt x="318" y="838"/>
                  </a:cubicBezTo>
                  <a:cubicBezTo>
                    <a:pt x="318" y="917"/>
                    <a:pt x="318" y="917"/>
                    <a:pt x="318" y="917"/>
                  </a:cubicBezTo>
                  <a:cubicBezTo>
                    <a:pt x="251" y="917"/>
                    <a:pt x="251" y="917"/>
                    <a:pt x="251" y="917"/>
                  </a:cubicBezTo>
                  <a:cubicBezTo>
                    <a:pt x="198" y="917"/>
                    <a:pt x="157" y="913"/>
                    <a:pt x="127" y="904"/>
                  </a:cubicBezTo>
                  <a:cubicBezTo>
                    <a:pt x="64" y="887"/>
                    <a:pt x="25" y="846"/>
                    <a:pt x="11" y="782"/>
                  </a:cubicBezTo>
                  <a:cubicBezTo>
                    <a:pt x="4" y="747"/>
                    <a:pt x="0" y="699"/>
                    <a:pt x="0" y="638"/>
                  </a:cubicBezTo>
                  <a:lnTo>
                    <a:pt x="0" y="0"/>
                  </a:ln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27" name="Freeform 67"/>
            <p:cNvSpPr>
              <a:spLocks/>
            </p:cNvSpPr>
            <p:nvPr userDrawn="1"/>
          </p:nvSpPr>
          <p:spPr bwMode="gray">
            <a:xfrm>
              <a:off x="5376" y="585"/>
              <a:ext cx="31" cy="61"/>
            </a:xfrm>
            <a:custGeom>
              <a:avLst/>
              <a:gdLst>
                <a:gd name="T0" fmla="*/ 0 w 548"/>
                <a:gd name="T1" fmla="*/ 0 h 1087"/>
                <a:gd name="T2" fmla="*/ 0 w 548"/>
                <a:gd name="T3" fmla="*/ 0 h 1087"/>
                <a:gd name="T4" fmla="*/ 0 w 548"/>
                <a:gd name="T5" fmla="*/ 0 h 1087"/>
                <a:gd name="T6" fmla="*/ 0 w 548"/>
                <a:gd name="T7" fmla="*/ 0 h 1087"/>
                <a:gd name="T8" fmla="*/ 0 w 548"/>
                <a:gd name="T9" fmla="*/ 0 h 1087"/>
                <a:gd name="T10" fmla="*/ 0 w 548"/>
                <a:gd name="T11" fmla="*/ 0 h 1087"/>
                <a:gd name="T12" fmla="*/ 0 w 548"/>
                <a:gd name="T13" fmla="*/ 0 h 1087"/>
                <a:gd name="T14" fmla="*/ 0 w 548"/>
                <a:gd name="T15" fmla="*/ 0 h 1087"/>
                <a:gd name="T16" fmla="*/ 0 w 548"/>
                <a:gd name="T17" fmla="*/ 0 h 1087"/>
                <a:gd name="T18" fmla="*/ 0 w 548"/>
                <a:gd name="T19" fmla="*/ 0 h 1087"/>
                <a:gd name="T20" fmla="*/ 0 w 548"/>
                <a:gd name="T21" fmla="*/ 0 h 1087"/>
                <a:gd name="T22" fmla="*/ 0 w 548"/>
                <a:gd name="T23" fmla="*/ 0 h 1087"/>
                <a:gd name="T24" fmla="*/ 0 w 548"/>
                <a:gd name="T25" fmla="*/ 0 h 1087"/>
                <a:gd name="T26" fmla="*/ 0 w 548"/>
                <a:gd name="T27" fmla="*/ 0 h 1087"/>
                <a:gd name="T28" fmla="*/ 0 w 548"/>
                <a:gd name="T29" fmla="*/ 0 h 108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48" h="1087">
                  <a:moveTo>
                    <a:pt x="0" y="1087"/>
                  </a:moveTo>
                  <a:cubicBezTo>
                    <a:pt x="0" y="0"/>
                    <a:pt x="0" y="0"/>
                    <a:pt x="0" y="0"/>
                  </a:cubicBezTo>
                  <a:cubicBezTo>
                    <a:pt x="124" y="0"/>
                    <a:pt x="124" y="0"/>
                    <a:pt x="124" y="0"/>
                  </a:cubicBezTo>
                  <a:cubicBezTo>
                    <a:pt x="124" y="382"/>
                    <a:pt x="124" y="382"/>
                    <a:pt x="124" y="382"/>
                  </a:cubicBezTo>
                  <a:cubicBezTo>
                    <a:pt x="188" y="357"/>
                    <a:pt x="249" y="345"/>
                    <a:pt x="306" y="345"/>
                  </a:cubicBezTo>
                  <a:cubicBezTo>
                    <a:pt x="420" y="345"/>
                    <a:pt x="493" y="382"/>
                    <a:pt x="526" y="458"/>
                  </a:cubicBezTo>
                  <a:cubicBezTo>
                    <a:pt x="541" y="492"/>
                    <a:pt x="548" y="554"/>
                    <a:pt x="548" y="644"/>
                  </a:cubicBezTo>
                  <a:cubicBezTo>
                    <a:pt x="548" y="1087"/>
                    <a:pt x="548" y="1087"/>
                    <a:pt x="548" y="1087"/>
                  </a:cubicBezTo>
                  <a:cubicBezTo>
                    <a:pt x="425" y="1087"/>
                    <a:pt x="425" y="1087"/>
                    <a:pt x="425" y="1087"/>
                  </a:cubicBezTo>
                  <a:cubicBezTo>
                    <a:pt x="425" y="624"/>
                    <a:pt x="425" y="624"/>
                    <a:pt x="425" y="624"/>
                  </a:cubicBezTo>
                  <a:cubicBezTo>
                    <a:pt x="425" y="555"/>
                    <a:pt x="418" y="506"/>
                    <a:pt x="403" y="477"/>
                  </a:cubicBezTo>
                  <a:cubicBezTo>
                    <a:pt x="384" y="439"/>
                    <a:pt x="347" y="419"/>
                    <a:pt x="294" y="419"/>
                  </a:cubicBezTo>
                  <a:cubicBezTo>
                    <a:pt x="245" y="419"/>
                    <a:pt x="189" y="434"/>
                    <a:pt x="124" y="463"/>
                  </a:cubicBezTo>
                  <a:cubicBezTo>
                    <a:pt x="124" y="1087"/>
                    <a:pt x="124" y="1087"/>
                    <a:pt x="124" y="1087"/>
                  </a:cubicBezTo>
                  <a:lnTo>
                    <a:pt x="0" y="1087"/>
                  </a:ln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28" name="Freeform 68"/>
            <p:cNvSpPr>
              <a:spLocks/>
            </p:cNvSpPr>
            <p:nvPr userDrawn="1"/>
          </p:nvSpPr>
          <p:spPr bwMode="gray">
            <a:xfrm>
              <a:off x="5432" y="605"/>
              <a:ext cx="34" cy="60"/>
            </a:xfrm>
            <a:custGeom>
              <a:avLst/>
              <a:gdLst>
                <a:gd name="T0" fmla="*/ 15 w 34"/>
                <a:gd name="T1" fmla="*/ 41 h 60"/>
                <a:gd name="T2" fmla="*/ 0 w 34"/>
                <a:gd name="T3" fmla="*/ 0 h 60"/>
                <a:gd name="T4" fmla="*/ 7 w 34"/>
                <a:gd name="T5" fmla="*/ 0 h 60"/>
                <a:gd name="T6" fmla="*/ 18 w 34"/>
                <a:gd name="T7" fmla="*/ 33 h 60"/>
                <a:gd name="T8" fmla="*/ 28 w 34"/>
                <a:gd name="T9" fmla="*/ 0 h 60"/>
                <a:gd name="T10" fmla="*/ 34 w 34"/>
                <a:gd name="T11" fmla="*/ 0 h 60"/>
                <a:gd name="T12" fmla="*/ 14 w 34"/>
                <a:gd name="T13" fmla="*/ 60 h 60"/>
                <a:gd name="T14" fmla="*/ 8 w 34"/>
                <a:gd name="T15" fmla="*/ 60 h 60"/>
                <a:gd name="T16" fmla="*/ 15 w 34"/>
                <a:gd name="T17" fmla="*/ 41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4" h="60">
                  <a:moveTo>
                    <a:pt x="15" y="41"/>
                  </a:moveTo>
                  <a:lnTo>
                    <a:pt x="0" y="0"/>
                  </a:lnTo>
                  <a:lnTo>
                    <a:pt x="7" y="0"/>
                  </a:lnTo>
                  <a:lnTo>
                    <a:pt x="18" y="33"/>
                  </a:lnTo>
                  <a:lnTo>
                    <a:pt x="28" y="0"/>
                  </a:lnTo>
                  <a:lnTo>
                    <a:pt x="34" y="0"/>
                  </a:lnTo>
                  <a:lnTo>
                    <a:pt x="14" y="60"/>
                  </a:lnTo>
                  <a:lnTo>
                    <a:pt x="8" y="60"/>
                  </a:lnTo>
                  <a:lnTo>
                    <a:pt x="15" y="41"/>
                  </a:ln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29" name="Freeform 69"/>
            <p:cNvSpPr>
              <a:spLocks noEditPoints="1"/>
            </p:cNvSpPr>
            <p:nvPr userDrawn="1"/>
          </p:nvSpPr>
          <p:spPr bwMode="gray">
            <a:xfrm>
              <a:off x="5470" y="604"/>
              <a:ext cx="34" cy="43"/>
            </a:xfrm>
            <a:custGeom>
              <a:avLst/>
              <a:gdLst>
                <a:gd name="T0" fmla="*/ 0 w 607"/>
                <a:gd name="T1" fmla="*/ 0 h 762"/>
                <a:gd name="T2" fmla="*/ 0 w 607"/>
                <a:gd name="T3" fmla="*/ 0 h 762"/>
                <a:gd name="T4" fmla="*/ 0 w 607"/>
                <a:gd name="T5" fmla="*/ 0 h 762"/>
                <a:gd name="T6" fmla="*/ 0 w 607"/>
                <a:gd name="T7" fmla="*/ 0 h 762"/>
                <a:gd name="T8" fmla="*/ 0 w 607"/>
                <a:gd name="T9" fmla="*/ 0 h 762"/>
                <a:gd name="T10" fmla="*/ 0 w 607"/>
                <a:gd name="T11" fmla="*/ 0 h 762"/>
                <a:gd name="T12" fmla="*/ 0 w 607"/>
                <a:gd name="T13" fmla="*/ 0 h 762"/>
                <a:gd name="T14" fmla="*/ 0 w 607"/>
                <a:gd name="T15" fmla="*/ 0 h 762"/>
                <a:gd name="T16" fmla="*/ 0 w 607"/>
                <a:gd name="T17" fmla="*/ 0 h 762"/>
                <a:gd name="T18" fmla="*/ 0 w 607"/>
                <a:gd name="T19" fmla="*/ 0 h 762"/>
                <a:gd name="T20" fmla="*/ 0 w 607"/>
                <a:gd name="T21" fmla="*/ 0 h 762"/>
                <a:gd name="T22" fmla="*/ 0 w 607"/>
                <a:gd name="T23" fmla="*/ 0 h 762"/>
                <a:gd name="T24" fmla="*/ 0 w 607"/>
                <a:gd name="T25" fmla="*/ 0 h 762"/>
                <a:gd name="T26" fmla="*/ 0 w 607"/>
                <a:gd name="T27" fmla="*/ 0 h 762"/>
                <a:gd name="T28" fmla="*/ 0 w 607"/>
                <a:gd name="T29" fmla="*/ 0 h 762"/>
                <a:gd name="T30" fmla="*/ 0 w 607"/>
                <a:gd name="T31" fmla="*/ 0 h 762"/>
                <a:gd name="T32" fmla="*/ 0 w 607"/>
                <a:gd name="T33" fmla="*/ 0 h 7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4" y="762"/>
                  </a:cubicBezTo>
                  <a:cubicBezTo>
                    <a:pt x="101" y="762"/>
                    <a:pt x="0" y="633"/>
                    <a:pt x="0" y="375"/>
                  </a:cubicBezTo>
                  <a:cubicBezTo>
                    <a:pt x="0" y="260"/>
                    <a:pt x="24" y="169"/>
                    <a:pt x="73" y="103"/>
                  </a:cubicBezTo>
                  <a:cubicBezTo>
                    <a:pt x="123" y="34"/>
                    <a:pt x="200" y="0"/>
                    <a:pt x="304" y="0"/>
                  </a:cubicBezTo>
                  <a:close/>
                  <a:moveTo>
                    <a:pt x="304" y="74"/>
                  </a:moveTo>
                  <a:cubicBezTo>
                    <a:pt x="234" y="74"/>
                    <a:pt x="185" y="106"/>
                    <a:pt x="159" y="168"/>
                  </a:cubicBezTo>
                  <a:cubicBezTo>
                    <a:pt x="137" y="220"/>
                    <a:pt x="126" y="290"/>
                    <a:pt x="126" y="377"/>
                  </a:cubicBezTo>
                  <a:cubicBezTo>
                    <a:pt x="126" y="469"/>
                    <a:pt x="137" y="541"/>
                    <a:pt x="159" y="593"/>
                  </a:cubicBezTo>
                  <a:cubicBezTo>
                    <a:pt x="185"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30" name="Freeform 70"/>
            <p:cNvSpPr>
              <a:spLocks/>
            </p:cNvSpPr>
            <p:nvPr userDrawn="1"/>
          </p:nvSpPr>
          <p:spPr bwMode="gray">
            <a:xfrm>
              <a:off x="5514" y="605"/>
              <a:ext cx="29" cy="42"/>
            </a:xfrm>
            <a:custGeom>
              <a:avLst/>
              <a:gdLst>
                <a:gd name="T0" fmla="*/ 0 w 527"/>
                <a:gd name="T1" fmla="*/ 0 h 742"/>
                <a:gd name="T2" fmla="*/ 0 w 527"/>
                <a:gd name="T3" fmla="*/ 0 h 742"/>
                <a:gd name="T4" fmla="*/ 0 w 527"/>
                <a:gd name="T5" fmla="*/ 0 h 742"/>
                <a:gd name="T6" fmla="*/ 0 w 527"/>
                <a:gd name="T7" fmla="*/ 0 h 742"/>
                <a:gd name="T8" fmla="*/ 0 w 527"/>
                <a:gd name="T9" fmla="*/ 0 h 742"/>
                <a:gd name="T10" fmla="*/ 0 w 527"/>
                <a:gd name="T11" fmla="*/ 0 h 742"/>
                <a:gd name="T12" fmla="*/ 0 w 527"/>
                <a:gd name="T13" fmla="*/ 0 h 742"/>
                <a:gd name="T14" fmla="*/ 0 w 527"/>
                <a:gd name="T15" fmla="*/ 0 h 742"/>
                <a:gd name="T16" fmla="*/ 0 w 527"/>
                <a:gd name="T17" fmla="*/ 0 h 742"/>
                <a:gd name="T18" fmla="*/ 0 w 527"/>
                <a:gd name="T19" fmla="*/ 0 h 742"/>
                <a:gd name="T20" fmla="*/ 0 w 527"/>
                <a:gd name="T21" fmla="*/ 0 h 742"/>
                <a:gd name="T22" fmla="*/ 0 w 527"/>
                <a:gd name="T23" fmla="*/ 0 h 742"/>
                <a:gd name="T24" fmla="*/ 0 w 527"/>
                <a:gd name="T25" fmla="*/ 0 h 742"/>
                <a:gd name="T26" fmla="*/ 0 w 527"/>
                <a:gd name="T27" fmla="*/ 0 h 742"/>
                <a:gd name="T28" fmla="*/ 0 w 527"/>
                <a:gd name="T29" fmla="*/ 0 h 7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27" h="742">
                  <a:moveTo>
                    <a:pt x="0" y="0"/>
                  </a:moveTo>
                  <a:cubicBezTo>
                    <a:pt x="123" y="0"/>
                    <a:pt x="123" y="0"/>
                    <a:pt x="123" y="0"/>
                  </a:cubicBezTo>
                  <a:cubicBezTo>
                    <a:pt x="123" y="445"/>
                    <a:pt x="123" y="445"/>
                    <a:pt x="123" y="445"/>
                  </a:cubicBezTo>
                  <a:cubicBezTo>
                    <a:pt x="123" y="527"/>
                    <a:pt x="131" y="582"/>
                    <a:pt x="145" y="609"/>
                  </a:cubicBezTo>
                  <a:cubicBezTo>
                    <a:pt x="157" y="632"/>
                    <a:pt x="174" y="648"/>
                    <a:pt x="197" y="656"/>
                  </a:cubicBezTo>
                  <a:cubicBezTo>
                    <a:pt x="216" y="663"/>
                    <a:pt x="242" y="667"/>
                    <a:pt x="276" y="667"/>
                  </a:cubicBezTo>
                  <a:cubicBezTo>
                    <a:pt x="317" y="667"/>
                    <a:pt x="359" y="661"/>
                    <a:pt x="403" y="648"/>
                  </a:cubicBezTo>
                  <a:cubicBezTo>
                    <a:pt x="403" y="0"/>
                    <a:pt x="403" y="0"/>
                    <a:pt x="403" y="0"/>
                  </a:cubicBezTo>
                  <a:cubicBezTo>
                    <a:pt x="527" y="0"/>
                    <a:pt x="527" y="0"/>
                    <a:pt x="527" y="0"/>
                  </a:cubicBezTo>
                  <a:cubicBezTo>
                    <a:pt x="527" y="710"/>
                    <a:pt x="527" y="710"/>
                    <a:pt x="527" y="710"/>
                  </a:cubicBezTo>
                  <a:cubicBezTo>
                    <a:pt x="435" y="731"/>
                    <a:pt x="349" y="742"/>
                    <a:pt x="269" y="742"/>
                  </a:cubicBezTo>
                  <a:cubicBezTo>
                    <a:pt x="187" y="742"/>
                    <a:pt x="126" y="729"/>
                    <a:pt x="86" y="703"/>
                  </a:cubicBezTo>
                  <a:cubicBezTo>
                    <a:pt x="41" y="674"/>
                    <a:pt x="14" y="629"/>
                    <a:pt x="6" y="567"/>
                  </a:cubicBezTo>
                  <a:cubicBezTo>
                    <a:pt x="2" y="539"/>
                    <a:pt x="0" y="501"/>
                    <a:pt x="0" y="454"/>
                  </a:cubicBezTo>
                  <a:lnTo>
                    <a:pt x="0" y="0"/>
                  </a:ln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31" name="Freeform 71"/>
            <p:cNvSpPr>
              <a:spLocks/>
            </p:cNvSpPr>
            <p:nvPr userDrawn="1"/>
          </p:nvSpPr>
          <p:spPr bwMode="gray">
            <a:xfrm>
              <a:off x="5115" y="216"/>
              <a:ext cx="132" cy="102"/>
            </a:xfrm>
            <a:custGeom>
              <a:avLst/>
              <a:gdLst>
                <a:gd name="T0" fmla="*/ 0 w 2365"/>
                <a:gd name="T1" fmla="*/ 0 h 1825"/>
                <a:gd name="T2" fmla="*/ 0 w 2365"/>
                <a:gd name="T3" fmla="*/ 0 h 1825"/>
                <a:gd name="T4" fmla="*/ 0 w 2365"/>
                <a:gd name="T5" fmla="*/ 0 h 1825"/>
                <a:gd name="T6" fmla="*/ 0 w 2365"/>
                <a:gd name="T7" fmla="*/ 0 h 1825"/>
                <a:gd name="T8" fmla="*/ 0 w 2365"/>
                <a:gd name="T9" fmla="*/ 0 h 1825"/>
                <a:gd name="T10" fmla="*/ 0 w 2365"/>
                <a:gd name="T11" fmla="*/ 0 h 1825"/>
                <a:gd name="T12" fmla="*/ 0 w 2365"/>
                <a:gd name="T13" fmla="*/ 0 h 1825"/>
                <a:gd name="T14" fmla="*/ 0 w 2365"/>
                <a:gd name="T15" fmla="*/ 0 h 1825"/>
                <a:gd name="T16" fmla="*/ 0 w 2365"/>
                <a:gd name="T17" fmla="*/ 0 h 1825"/>
                <a:gd name="T18" fmla="*/ 0 w 2365"/>
                <a:gd name="T19" fmla="*/ 0 h 1825"/>
                <a:gd name="T20" fmla="*/ 0 w 2365"/>
                <a:gd name="T21" fmla="*/ 0 h 1825"/>
                <a:gd name="T22" fmla="*/ 0 w 2365"/>
                <a:gd name="T23" fmla="*/ 0 h 1825"/>
                <a:gd name="T24" fmla="*/ 0 w 2365"/>
                <a:gd name="T25" fmla="*/ 0 h 1825"/>
                <a:gd name="T26" fmla="*/ 0 w 2365"/>
                <a:gd name="T27" fmla="*/ 0 h 1825"/>
                <a:gd name="T28" fmla="*/ 0 w 2365"/>
                <a:gd name="T29" fmla="*/ 0 h 1825"/>
                <a:gd name="T30" fmla="*/ 0 w 2365"/>
                <a:gd name="T31" fmla="*/ 0 h 1825"/>
                <a:gd name="T32" fmla="*/ 0 w 2365"/>
                <a:gd name="T33" fmla="*/ 0 h 1825"/>
                <a:gd name="T34" fmla="*/ 0 w 2365"/>
                <a:gd name="T35" fmla="*/ 0 h 1825"/>
                <a:gd name="T36" fmla="*/ 0 w 2365"/>
                <a:gd name="T37" fmla="*/ 0 h 1825"/>
                <a:gd name="T38" fmla="*/ 0 w 2365"/>
                <a:gd name="T39" fmla="*/ 0 h 1825"/>
                <a:gd name="T40" fmla="*/ 0 w 2365"/>
                <a:gd name="T41" fmla="*/ 0 h 1825"/>
                <a:gd name="T42" fmla="*/ 0 w 2365"/>
                <a:gd name="T43" fmla="*/ 0 h 182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365" h="1825">
                  <a:moveTo>
                    <a:pt x="961" y="764"/>
                  </a:moveTo>
                  <a:cubicBezTo>
                    <a:pt x="875" y="688"/>
                    <a:pt x="736" y="643"/>
                    <a:pt x="599" y="642"/>
                  </a:cubicBezTo>
                  <a:cubicBezTo>
                    <a:pt x="270" y="641"/>
                    <a:pt x="2" y="900"/>
                    <a:pt x="1" y="1235"/>
                  </a:cubicBezTo>
                  <a:cubicBezTo>
                    <a:pt x="0" y="1563"/>
                    <a:pt x="270" y="1824"/>
                    <a:pt x="599" y="1825"/>
                  </a:cubicBezTo>
                  <a:cubicBezTo>
                    <a:pt x="783" y="1825"/>
                    <a:pt x="943" y="1751"/>
                    <a:pt x="1053" y="1619"/>
                  </a:cubicBezTo>
                  <a:cubicBezTo>
                    <a:pt x="1053" y="1293"/>
                    <a:pt x="1053" y="1293"/>
                    <a:pt x="1053" y="1293"/>
                  </a:cubicBezTo>
                  <a:cubicBezTo>
                    <a:pt x="994" y="1394"/>
                    <a:pt x="877" y="1524"/>
                    <a:pt x="771" y="1568"/>
                  </a:cubicBezTo>
                  <a:cubicBezTo>
                    <a:pt x="717" y="1590"/>
                    <a:pt x="662" y="1604"/>
                    <a:pt x="599" y="1604"/>
                  </a:cubicBezTo>
                  <a:cubicBezTo>
                    <a:pt x="394" y="1604"/>
                    <a:pt x="225" y="1445"/>
                    <a:pt x="225" y="1235"/>
                  </a:cubicBezTo>
                  <a:cubicBezTo>
                    <a:pt x="225" y="1041"/>
                    <a:pt x="380" y="862"/>
                    <a:pt x="599" y="863"/>
                  </a:cubicBezTo>
                  <a:cubicBezTo>
                    <a:pt x="701" y="863"/>
                    <a:pt x="793" y="905"/>
                    <a:pt x="861" y="972"/>
                  </a:cubicBezTo>
                  <a:cubicBezTo>
                    <a:pt x="931" y="1040"/>
                    <a:pt x="1041" y="1183"/>
                    <a:pt x="1093" y="1239"/>
                  </a:cubicBezTo>
                  <a:cubicBezTo>
                    <a:pt x="1227" y="1383"/>
                    <a:pt x="1419" y="1473"/>
                    <a:pt x="1630" y="1473"/>
                  </a:cubicBezTo>
                  <a:cubicBezTo>
                    <a:pt x="2036" y="1474"/>
                    <a:pt x="2365" y="1146"/>
                    <a:pt x="2365" y="741"/>
                  </a:cubicBezTo>
                  <a:cubicBezTo>
                    <a:pt x="2365" y="336"/>
                    <a:pt x="2035" y="0"/>
                    <a:pt x="1630" y="0"/>
                  </a:cubicBezTo>
                  <a:cubicBezTo>
                    <a:pt x="1395" y="0"/>
                    <a:pt x="1187" y="122"/>
                    <a:pt x="1053" y="295"/>
                  </a:cubicBezTo>
                  <a:cubicBezTo>
                    <a:pt x="1053" y="735"/>
                    <a:pt x="1053" y="735"/>
                    <a:pt x="1053" y="735"/>
                  </a:cubicBezTo>
                  <a:cubicBezTo>
                    <a:pt x="1155" y="455"/>
                    <a:pt x="1340" y="232"/>
                    <a:pt x="1630" y="232"/>
                  </a:cubicBezTo>
                  <a:cubicBezTo>
                    <a:pt x="1909" y="232"/>
                    <a:pt x="2135" y="463"/>
                    <a:pt x="2134" y="741"/>
                  </a:cubicBezTo>
                  <a:cubicBezTo>
                    <a:pt x="2134" y="1020"/>
                    <a:pt x="1909" y="1246"/>
                    <a:pt x="1630" y="1245"/>
                  </a:cubicBezTo>
                  <a:cubicBezTo>
                    <a:pt x="1506" y="1244"/>
                    <a:pt x="1391" y="1199"/>
                    <a:pt x="1303" y="1125"/>
                  </a:cubicBezTo>
                  <a:cubicBezTo>
                    <a:pt x="1194" y="1040"/>
                    <a:pt x="1074" y="860"/>
                    <a:pt x="961" y="764"/>
                  </a:cubicBezTo>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32" name="Freeform 72"/>
            <p:cNvSpPr>
              <a:spLocks/>
            </p:cNvSpPr>
            <p:nvPr userDrawn="1"/>
          </p:nvSpPr>
          <p:spPr bwMode="gray">
            <a:xfrm>
              <a:off x="4899" y="327"/>
              <a:ext cx="91" cy="148"/>
            </a:xfrm>
            <a:custGeom>
              <a:avLst/>
              <a:gdLst>
                <a:gd name="T0" fmla="*/ 0 w 1624"/>
                <a:gd name="T1" fmla="*/ 0 h 2651"/>
                <a:gd name="T2" fmla="*/ 0 w 1624"/>
                <a:gd name="T3" fmla="*/ 0 h 2651"/>
                <a:gd name="T4" fmla="*/ 0 w 1624"/>
                <a:gd name="T5" fmla="*/ 0 h 2651"/>
                <a:gd name="T6" fmla="*/ 0 w 1624"/>
                <a:gd name="T7" fmla="*/ 0 h 2651"/>
                <a:gd name="T8" fmla="*/ 0 w 1624"/>
                <a:gd name="T9" fmla="*/ 0 h 2651"/>
                <a:gd name="T10" fmla="*/ 0 w 1624"/>
                <a:gd name="T11" fmla="*/ 0 h 2651"/>
                <a:gd name="T12" fmla="*/ 0 w 1624"/>
                <a:gd name="T13" fmla="*/ 0 h 2651"/>
                <a:gd name="T14" fmla="*/ 0 w 1624"/>
                <a:gd name="T15" fmla="*/ 0 h 2651"/>
                <a:gd name="T16" fmla="*/ 0 w 1624"/>
                <a:gd name="T17" fmla="*/ 0 h 2651"/>
                <a:gd name="T18" fmla="*/ 0 w 1624"/>
                <a:gd name="T19" fmla="*/ 0 h 2651"/>
                <a:gd name="T20" fmla="*/ 0 w 1624"/>
                <a:gd name="T21" fmla="*/ 0 h 2651"/>
                <a:gd name="T22" fmla="*/ 0 w 1624"/>
                <a:gd name="T23" fmla="*/ 0 h 2651"/>
                <a:gd name="T24" fmla="*/ 0 w 1624"/>
                <a:gd name="T25" fmla="*/ 0 h 2651"/>
                <a:gd name="T26" fmla="*/ 0 w 1624"/>
                <a:gd name="T27" fmla="*/ 0 h 2651"/>
                <a:gd name="T28" fmla="*/ 0 w 1624"/>
                <a:gd name="T29" fmla="*/ 0 h 2651"/>
                <a:gd name="T30" fmla="*/ 0 w 1624"/>
                <a:gd name="T31" fmla="*/ 0 h 26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624" h="2651">
                  <a:moveTo>
                    <a:pt x="0" y="0"/>
                  </a:moveTo>
                  <a:cubicBezTo>
                    <a:pt x="1624" y="0"/>
                    <a:pt x="1624" y="0"/>
                    <a:pt x="1624" y="0"/>
                  </a:cubicBezTo>
                  <a:cubicBezTo>
                    <a:pt x="1624" y="452"/>
                    <a:pt x="1624" y="452"/>
                    <a:pt x="1624" y="452"/>
                  </a:cubicBezTo>
                  <a:cubicBezTo>
                    <a:pt x="1624" y="452"/>
                    <a:pt x="1540" y="274"/>
                    <a:pt x="1365" y="273"/>
                  </a:cubicBezTo>
                  <a:cubicBezTo>
                    <a:pt x="613" y="273"/>
                    <a:pt x="613" y="273"/>
                    <a:pt x="613" y="273"/>
                  </a:cubicBezTo>
                  <a:cubicBezTo>
                    <a:pt x="613" y="1053"/>
                    <a:pt x="613" y="1053"/>
                    <a:pt x="613" y="1053"/>
                  </a:cubicBezTo>
                  <a:cubicBezTo>
                    <a:pt x="1428" y="1053"/>
                    <a:pt x="1428" y="1053"/>
                    <a:pt x="1428" y="1053"/>
                  </a:cubicBezTo>
                  <a:cubicBezTo>
                    <a:pt x="1428" y="1467"/>
                    <a:pt x="1428" y="1467"/>
                    <a:pt x="1428" y="1467"/>
                  </a:cubicBezTo>
                  <a:cubicBezTo>
                    <a:pt x="1428" y="1467"/>
                    <a:pt x="1402" y="1335"/>
                    <a:pt x="1205" y="1335"/>
                  </a:cubicBezTo>
                  <a:cubicBezTo>
                    <a:pt x="613" y="1335"/>
                    <a:pt x="613" y="1335"/>
                    <a:pt x="613" y="1335"/>
                  </a:cubicBezTo>
                  <a:cubicBezTo>
                    <a:pt x="613" y="2401"/>
                    <a:pt x="613" y="2401"/>
                    <a:pt x="613" y="2401"/>
                  </a:cubicBezTo>
                  <a:cubicBezTo>
                    <a:pt x="613" y="2558"/>
                    <a:pt x="784" y="2651"/>
                    <a:pt x="784" y="2651"/>
                  </a:cubicBezTo>
                  <a:cubicBezTo>
                    <a:pt x="11" y="2651"/>
                    <a:pt x="11" y="2651"/>
                    <a:pt x="11" y="2651"/>
                  </a:cubicBezTo>
                  <a:cubicBezTo>
                    <a:pt x="11" y="2651"/>
                    <a:pt x="173" y="2569"/>
                    <a:pt x="173" y="2401"/>
                  </a:cubicBezTo>
                  <a:cubicBezTo>
                    <a:pt x="173" y="278"/>
                    <a:pt x="173" y="278"/>
                    <a:pt x="173" y="278"/>
                  </a:cubicBezTo>
                  <a:cubicBezTo>
                    <a:pt x="173" y="99"/>
                    <a:pt x="0" y="0"/>
                    <a:pt x="0" y="0"/>
                  </a:cubicBez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33" name="Freeform 73"/>
            <p:cNvSpPr>
              <a:spLocks/>
            </p:cNvSpPr>
            <p:nvPr userDrawn="1"/>
          </p:nvSpPr>
          <p:spPr bwMode="gray">
            <a:xfrm>
              <a:off x="5114" y="327"/>
              <a:ext cx="60" cy="207"/>
            </a:xfrm>
            <a:custGeom>
              <a:avLst/>
              <a:gdLst>
                <a:gd name="T0" fmla="*/ 0 w 1072"/>
                <a:gd name="T1" fmla="*/ 0 h 3696"/>
                <a:gd name="T2" fmla="*/ 0 w 1072"/>
                <a:gd name="T3" fmla="*/ 0 h 3696"/>
                <a:gd name="T4" fmla="*/ 0 w 1072"/>
                <a:gd name="T5" fmla="*/ 0 h 3696"/>
                <a:gd name="T6" fmla="*/ 0 w 1072"/>
                <a:gd name="T7" fmla="*/ 0 h 3696"/>
                <a:gd name="T8" fmla="*/ 0 w 1072"/>
                <a:gd name="T9" fmla="*/ 0 h 3696"/>
                <a:gd name="T10" fmla="*/ 0 w 1072"/>
                <a:gd name="T11" fmla="*/ 0 h 3696"/>
                <a:gd name="T12" fmla="*/ 0 w 1072"/>
                <a:gd name="T13" fmla="*/ 0 h 3696"/>
                <a:gd name="T14" fmla="*/ 0 w 1072"/>
                <a:gd name="T15" fmla="*/ 0 h 369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72" h="3696">
                  <a:moveTo>
                    <a:pt x="246" y="0"/>
                  </a:moveTo>
                  <a:cubicBezTo>
                    <a:pt x="1072" y="0"/>
                    <a:pt x="1072" y="0"/>
                    <a:pt x="1072" y="0"/>
                  </a:cubicBezTo>
                  <a:cubicBezTo>
                    <a:pt x="1072" y="0"/>
                    <a:pt x="887" y="87"/>
                    <a:pt x="887" y="230"/>
                  </a:cubicBezTo>
                  <a:cubicBezTo>
                    <a:pt x="887" y="2717"/>
                    <a:pt x="887" y="2717"/>
                    <a:pt x="887" y="2717"/>
                  </a:cubicBezTo>
                  <a:cubicBezTo>
                    <a:pt x="887" y="3558"/>
                    <a:pt x="44" y="3696"/>
                    <a:pt x="0" y="3693"/>
                  </a:cubicBezTo>
                  <a:cubicBezTo>
                    <a:pt x="72" y="3647"/>
                    <a:pt x="422" y="3349"/>
                    <a:pt x="423" y="2717"/>
                  </a:cubicBezTo>
                  <a:cubicBezTo>
                    <a:pt x="423" y="230"/>
                    <a:pt x="423" y="230"/>
                    <a:pt x="423" y="230"/>
                  </a:cubicBezTo>
                  <a:cubicBezTo>
                    <a:pt x="424" y="96"/>
                    <a:pt x="246" y="0"/>
                    <a:pt x="246" y="0"/>
                  </a:cubicBez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34" name="Freeform 74"/>
            <p:cNvSpPr>
              <a:spLocks/>
            </p:cNvSpPr>
            <p:nvPr userDrawn="1"/>
          </p:nvSpPr>
          <p:spPr bwMode="gray">
            <a:xfrm>
              <a:off x="5180" y="327"/>
              <a:ext cx="47" cy="148"/>
            </a:xfrm>
            <a:custGeom>
              <a:avLst/>
              <a:gdLst>
                <a:gd name="T0" fmla="*/ 0 w 828"/>
                <a:gd name="T1" fmla="*/ 0 h 2653"/>
                <a:gd name="T2" fmla="*/ 0 w 828"/>
                <a:gd name="T3" fmla="*/ 0 h 2653"/>
                <a:gd name="T4" fmla="*/ 0 w 828"/>
                <a:gd name="T5" fmla="*/ 0 h 2653"/>
                <a:gd name="T6" fmla="*/ 0 w 828"/>
                <a:gd name="T7" fmla="*/ 0 h 2653"/>
                <a:gd name="T8" fmla="*/ 0 w 828"/>
                <a:gd name="T9" fmla="*/ 0 h 2653"/>
                <a:gd name="T10" fmla="*/ 0 w 828"/>
                <a:gd name="T11" fmla="*/ 0 h 2653"/>
                <a:gd name="T12" fmla="*/ 0 w 828"/>
                <a:gd name="T13" fmla="*/ 0 h 2653"/>
                <a:gd name="T14" fmla="*/ 0 w 828"/>
                <a:gd name="T15" fmla="*/ 0 h 2653"/>
                <a:gd name="T16" fmla="*/ 0 w 828"/>
                <a:gd name="T17" fmla="*/ 0 h 26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28" h="2653">
                  <a:moveTo>
                    <a:pt x="0" y="0"/>
                  </a:moveTo>
                  <a:cubicBezTo>
                    <a:pt x="828" y="0"/>
                    <a:pt x="828" y="0"/>
                    <a:pt x="828" y="0"/>
                  </a:cubicBezTo>
                  <a:cubicBezTo>
                    <a:pt x="828" y="0"/>
                    <a:pt x="645" y="89"/>
                    <a:pt x="645" y="235"/>
                  </a:cubicBezTo>
                  <a:cubicBezTo>
                    <a:pt x="645" y="2401"/>
                    <a:pt x="645" y="2401"/>
                    <a:pt x="645" y="2401"/>
                  </a:cubicBezTo>
                  <a:cubicBezTo>
                    <a:pt x="645" y="2556"/>
                    <a:pt x="828" y="2653"/>
                    <a:pt x="828" y="2653"/>
                  </a:cubicBezTo>
                  <a:cubicBezTo>
                    <a:pt x="0" y="2653"/>
                    <a:pt x="0" y="2653"/>
                    <a:pt x="0" y="2653"/>
                  </a:cubicBezTo>
                  <a:cubicBezTo>
                    <a:pt x="0" y="2653"/>
                    <a:pt x="184" y="2557"/>
                    <a:pt x="184" y="2401"/>
                  </a:cubicBezTo>
                  <a:cubicBezTo>
                    <a:pt x="184" y="235"/>
                    <a:pt x="184" y="235"/>
                    <a:pt x="184" y="235"/>
                  </a:cubicBezTo>
                  <a:cubicBezTo>
                    <a:pt x="184" y="89"/>
                    <a:pt x="0" y="0"/>
                    <a:pt x="0" y="0"/>
                  </a:cubicBez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35" name="Freeform 75"/>
            <p:cNvSpPr>
              <a:spLocks/>
            </p:cNvSpPr>
            <p:nvPr userDrawn="1"/>
          </p:nvSpPr>
          <p:spPr bwMode="gray">
            <a:xfrm>
              <a:off x="5227" y="327"/>
              <a:ext cx="111" cy="148"/>
            </a:xfrm>
            <a:custGeom>
              <a:avLst/>
              <a:gdLst>
                <a:gd name="T0" fmla="*/ 0 w 1984"/>
                <a:gd name="T1" fmla="*/ 0 h 2651"/>
                <a:gd name="T2" fmla="*/ 0 w 1984"/>
                <a:gd name="T3" fmla="*/ 0 h 2651"/>
                <a:gd name="T4" fmla="*/ 0 w 1984"/>
                <a:gd name="T5" fmla="*/ 0 h 2651"/>
                <a:gd name="T6" fmla="*/ 0 w 1984"/>
                <a:gd name="T7" fmla="*/ 0 h 2651"/>
                <a:gd name="T8" fmla="*/ 0 w 1984"/>
                <a:gd name="T9" fmla="*/ 0 h 2651"/>
                <a:gd name="T10" fmla="*/ 0 w 1984"/>
                <a:gd name="T11" fmla="*/ 0 h 2651"/>
                <a:gd name="T12" fmla="*/ 0 w 1984"/>
                <a:gd name="T13" fmla="*/ 0 h 2651"/>
                <a:gd name="T14" fmla="*/ 0 w 1984"/>
                <a:gd name="T15" fmla="*/ 0 h 2651"/>
                <a:gd name="T16" fmla="*/ 0 w 1984"/>
                <a:gd name="T17" fmla="*/ 0 h 2651"/>
                <a:gd name="T18" fmla="*/ 0 w 1984"/>
                <a:gd name="T19" fmla="*/ 0 h 2651"/>
                <a:gd name="T20" fmla="*/ 0 w 1984"/>
                <a:gd name="T21" fmla="*/ 0 h 2651"/>
                <a:gd name="T22" fmla="*/ 0 w 1984"/>
                <a:gd name="T23" fmla="*/ 0 h 2651"/>
                <a:gd name="T24" fmla="*/ 0 w 1984"/>
                <a:gd name="T25" fmla="*/ 0 h 26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84" h="2651">
                  <a:moveTo>
                    <a:pt x="161" y="0"/>
                  </a:moveTo>
                  <a:cubicBezTo>
                    <a:pt x="1984" y="0"/>
                    <a:pt x="1984" y="0"/>
                    <a:pt x="1984" y="0"/>
                  </a:cubicBezTo>
                  <a:cubicBezTo>
                    <a:pt x="1829" y="482"/>
                    <a:pt x="1829" y="482"/>
                    <a:pt x="1829" y="482"/>
                  </a:cubicBezTo>
                  <a:cubicBezTo>
                    <a:pt x="1829" y="482"/>
                    <a:pt x="1783" y="279"/>
                    <a:pt x="1607" y="279"/>
                  </a:cubicBezTo>
                  <a:cubicBezTo>
                    <a:pt x="1229" y="279"/>
                    <a:pt x="1229" y="279"/>
                    <a:pt x="1229" y="279"/>
                  </a:cubicBezTo>
                  <a:cubicBezTo>
                    <a:pt x="1229" y="2401"/>
                    <a:pt x="1229" y="2401"/>
                    <a:pt x="1229" y="2401"/>
                  </a:cubicBezTo>
                  <a:cubicBezTo>
                    <a:pt x="1229" y="2535"/>
                    <a:pt x="1407" y="2651"/>
                    <a:pt x="1407" y="2651"/>
                  </a:cubicBezTo>
                  <a:cubicBezTo>
                    <a:pt x="595" y="2651"/>
                    <a:pt x="595" y="2651"/>
                    <a:pt x="595" y="2651"/>
                  </a:cubicBezTo>
                  <a:cubicBezTo>
                    <a:pt x="595" y="2651"/>
                    <a:pt x="771" y="2547"/>
                    <a:pt x="771" y="2401"/>
                  </a:cubicBezTo>
                  <a:cubicBezTo>
                    <a:pt x="771" y="279"/>
                    <a:pt x="771" y="279"/>
                    <a:pt x="771" y="279"/>
                  </a:cubicBezTo>
                  <a:cubicBezTo>
                    <a:pt x="315" y="279"/>
                    <a:pt x="315" y="279"/>
                    <a:pt x="315" y="279"/>
                  </a:cubicBezTo>
                  <a:cubicBezTo>
                    <a:pt x="185" y="280"/>
                    <a:pt x="0" y="522"/>
                    <a:pt x="0" y="522"/>
                  </a:cubicBezTo>
                  <a:lnTo>
                    <a:pt x="161" y="0"/>
                  </a:ln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36" name="Freeform 76"/>
            <p:cNvSpPr>
              <a:spLocks/>
            </p:cNvSpPr>
            <p:nvPr userDrawn="1"/>
          </p:nvSpPr>
          <p:spPr bwMode="gray">
            <a:xfrm>
              <a:off x="5429" y="327"/>
              <a:ext cx="124" cy="151"/>
            </a:xfrm>
            <a:custGeom>
              <a:avLst/>
              <a:gdLst>
                <a:gd name="T0" fmla="*/ 0 w 2219"/>
                <a:gd name="T1" fmla="*/ 0 h 2693"/>
                <a:gd name="T2" fmla="*/ 0 w 2219"/>
                <a:gd name="T3" fmla="*/ 0 h 2693"/>
                <a:gd name="T4" fmla="*/ 0 w 2219"/>
                <a:gd name="T5" fmla="*/ 0 h 2693"/>
                <a:gd name="T6" fmla="*/ 0 w 2219"/>
                <a:gd name="T7" fmla="*/ 0 h 2693"/>
                <a:gd name="T8" fmla="*/ 0 w 2219"/>
                <a:gd name="T9" fmla="*/ 0 h 2693"/>
                <a:gd name="T10" fmla="*/ 0 w 2219"/>
                <a:gd name="T11" fmla="*/ 0 h 2693"/>
                <a:gd name="T12" fmla="*/ 0 w 2219"/>
                <a:gd name="T13" fmla="*/ 0 h 2693"/>
                <a:gd name="T14" fmla="*/ 0 w 2219"/>
                <a:gd name="T15" fmla="*/ 0 h 2693"/>
                <a:gd name="T16" fmla="*/ 0 w 2219"/>
                <a:gd name="T17" fmla="*/ 0 h 2693"/>
                <a:gd name="T18" fmla="*/ 0 w 2219"/>
                <a:gd name="T19" fmla="*/ 0 h 2693"/>
                <a:gd name="T20" fmla="*/ 0 w 2219"/>
                <a:gd name="T21" fmla="*/ 0 h 2693"/>
                <a:gd name="T22" fmla="*/ 0 w 2219"/>
                <a:gd name="T23" fmla="*/ 0 h 2693"/>
                <a:gd name="T24" fmla="*/ 0 w 2219"/>
                <a:gd name="T25" fmla="*/ 0 h 2693"/>
                <a:gd name="T26" fmla="*/ 0 w 2219"/>
                <a:gd name="T27" fmla="*/ 0 h 2693"/>
                <a:gd name="T28" fmla="*/ 0 w 2219"/>
                <a:gd name="T29" fmla="*/ 0 h 269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219" h="2693">
                  <a:moveTo>
                    <a:pt x="1420" y="0"/>
                  </a:moveTo>
                  <a:cubicBezTo>
                    <a:pt x="2219" y="0"/>
                    <a:pt x="2219" y="0"/>
                    <a:pt x="2219" y="0"/>
                  </a:cubicBezTo>
                  <a:cubicBezTo>
                    <a:pt x="2219" y="0"/>
                    <a:pt x="2048" y="91"/>
                    <a:pt x="2048" y="234"/>
                  </a:cubicBezTo>
                  <a:cubicBezTo>
                    <a:pt x="2048" y="1840"/>
                    <a:pt x="2048" y="1840"/>
                    <a:pt x="2048" y="1840"/>
                  </a:cubicBezTo>
                  <a:cubicBezTo>
                    <a:pt x="2047" y="2492"/>
                    <a:pt x="1506" y="2693"/>
                    <a:pt x="1131" y="2693"/>
                  </a:cubicBezTo>
                  <a:cubicBezTo>
                    <a:pt x="759" y="2693"/>
                    <a:pt x="175" y="2490"/>
                    <a:pt x="176" y="1840"/>
                  </a:cubicBezTo>
                  <a:cubicBezTo>
                    <a:pt x="176" y="234"/>
                    <a:pt x="176" y="234"/>
                    <a:pt x="176" y="234"/>
                  </a:cubicBezTo>
                  <a:cubicBezTo>
                    <a:pt x="176" y="91"/>
                    <a:pt x="0" y="0"/>
                    <a:pt x="0" y="0"/>
                  </a:cubicBezTo>
                  <a:cubicBezTo>
                    <a:pt x="821" y="0"/>
                    <a:pt x="821" y="0"/>
                    <a:pt x="821" y="0"/>
                  </a:cubicBezTo>
                  <a:cubicBezTo>
                    <a:pt x="821" y="0"/>
                    <a:pt x="638" y="88"/>
                    <a:pt x="638" y="234"/>
                  </a:cubicBezTo>
                  <a:cubicBezTo>
                    <a:pt x="638" y="1840"/>
                    <a:pt x="638" y="1840"/>
                    <a:pt x="638" y="1840"/>
                  </a:cubicBezTo>
                  <a:cubicBezTo>
                    <a:pt x="638" y="2182"/>
                    <a:pt x="865" y="2406"/>
                    <a:pt x="1131" y="2406"/>
                  </a:cubicBezTo>
                  <a:cubicBezTo>
                    <a:pt x="1397" y="2406"/>
                    <a:pt x="1600" y="2173"/>
                    <a:pt x="1601" y="1840"/>
                  </a:cubicBezTo>
                  <a:cubicBezTo>
                    <a:pt x="1601" y="234"/>
                    <a:pt x="1601" y="234"/>
                    <a:pt x="1601" y="234"/>
                  </a:cubicBezTo>
                  <a:cubicBezTo>
                    <a:pt x="1601" y="91"/>
                    <a:pt x="1420" y="0"/>
                    <a:pt x="1420" y="0"/>
                  </a:cubicBez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37" name="Freeform 77"/>
            <p:cNvSpPr>
              <a:spLocks/>
            </p:cNvSpPr>
            <p:nvPr userDrawn="1"/>
          </p:nvSpPr>
          <p:spPr bwMode="gray">
            <a:xfrm>
              <a:off x="4994" y="327"/>
              <a:ext cx="125" cy="151"/>
            </a:xfrm>
            <a:custGeom>
              <a:avLst/>
              <a:gdLst>
                <a:gd name="T0" fmla="*/ 0 w 2240"/>
                <a:gd name="T1" fmla="*/ 0 h 2700"/>
                <a:gd name="T2" fmla="*/ 0 w 2240"/>
                <a:gd name="T3" fmla="*/ 0 h 2700"/>
                <a:gd name="T4" fmla="*/ 0 w 2240"/>
                <a:gd name="T5" fmla="*/ 0 h 2700"/>
                <a:gd name="T6" fmla="*/ 0 w 2240"/>
                <a:gd name="T7" fmla="*/ 0 h 2700"/>
                <a:gd name="T8" fmla="*/ 0 w 2240"/>
                <a:gd name="T9" fmla="*/ 0 h 2700"/>
                <a:gd name="T10" fmla="*/ 0 w 2240"/>
                <a:gd name="T11" fmla="*/ 0 h 2700"/>
                <a:gd name="T12" fmla="*/ 0 w 2240"/>
                <a:gd name="T13" fmla="*/ 0 h 2700"/>
                <a:gd name="T14" fmla="*/ 0 w 2240"/>
                <a:gd name="T15" fmla="*/ 0 h 2700"/>
                <a:gd name="T16" fmla="*/ 0 w 2240"/>
                <a:gd name="T17" fmla="*/ 0 h 2700"/>
                <a:gd name="T18" fmla="*/ 0 w 2240"/>
                <a:gd name="T19" fmla="*/ 0 h 2700"/>
                <a:gd name="T20" fmla="*/ 0 w 2240"/>
                <a:gd name="T21" fmla="*/ 0 h 2700"/>
                <a:gd name="T22" fmla="*/ 0 w 2240"/>
                <a:gd name="T23" fmla="*/ 0 h 2700"/>
                <a:gd name="T24" fmla="*/ 0 w 2240"/>
                <a:gd name="T25" fmla="*/ 0 h 2700"/>
                <a:gd name="T26" fmla="*/ 0 w 2240"/>
                <a:gd name="T27" fmla="*/ 0 h 2700"/>
                <a:gd name="T28" fmla="*/ 0 w 2240"/>
                <a:gd name="T29" fmla="*/ 0 h 27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240" h="2700">
                  <a:moveTo>
                    <a:pt x="1427" y="0"/>
                  </a:moveTo>
                  <a:cubicBezTo>
                    <a:pt x="2240" y="0"/>
                    <a:pt x="2240" y="0"/>
                    <a:pt x="2240" y="0"/>
                  </a:cubicBezTo>
                  <a:cubicBezTo>
                    <a:pt x="2240" y="0"/>
                    <a:pt x="2068" y="95"/>
                    <a:pt x="2068" y="237"/>
                  </a:cubicBezTo>
                  <a:cubicBezTo>
                    <a:pt x="2068" y="238"/>
                    <a:pt x="2067" y="1838"/>
                    <a:pt x="2067" y="1838"/>
                  </a:cubicBezTo>
                  <a:cubicBezTo>
                    <a:pt x="2067" y="2494"/>
                    <a:pt x="1501" y="2700"/>
                    <a:pt x="1122" y="2700"/>
                  </a:cubicBezTo>
                  <a:cubicBezTo>
                    <a:pt x="750" y="2700"/>
                    <a:pt x="166" y="2491"/>
                    <a:pt x="166" y="1838"/>
                  </a:cubicBezTo>
                  <a:cubicBezTo>
                    <a:pt x="166" y="237"/>
                    <a:pt x="166" y="237"/>
                    <a:pt x="166" y="237"/>
                  </a:cubicBezTo>
                  <a:cubicBezTo>
                    <a:pt x="166" y="94"/>
                    <a:pt x="0" y="0"/>
                    <a:pt x="0" y="0"/>
                  </a:cubicBezTo>
                  <a:cubicBezTo>
                    <a:pt x="821" y="0"/>
                    <a:pt x="821" y="0"/>
                    <a:pt x="821" y="0"/>
                  </a:cubicBezTo>
                  <a:cubicBezTo>
                    <a:pt x="821" y="0"/>
                    <a:pt x="631" y="94"/>
                    <a:pt x="631" y="237"/>
                  </a:cubicBezTo>
                  <a:cubicBezTo>
                    <a:pt x="630" y="1838"/>
                    <a:pt x="630" y="1838"/>
                    <a:pt x="630" y="1838"/>
                  </a:cubicBezTo>
                  <a:cubicBezTo>
                    <a:pt x="630" y="2178"/>
                    <a:pt x="856" y="2412"/>
                    <a:pt x="1122" y="2413"/>
                  </a:cubicBezTo>
                  <a:cubicBezTo>
                    <a:pt x="1388" y="2414"/>
                    <a:pt x="1602" y="2174"/>
                    <a:pt x="1602" y="1838"/>
                  </a:cubicBezTo>
                  <a:cubicBezTo>
                    <a:pt x="1603" y="237"/>
                    <a:pt x="1603" y="237"/>
                    <a:pt x="1603" y="237"/>
                  </a:cubicBezTo>
                  <a:cubicBezTo>
                    <a:pt x="1603" y="94"/>
                    <a:pt x="1427" y="0"/>
                    <a:pt x="1427" y="0"/>
                  </a:cubicBez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38" name="Freeform 78"/>
            <p:cNvSpPr>
              <a:spLocks/>
            </p:cNvSpPr>
            <p:nvPr userDrawn="1"/>
          </p:nvSpPr>
          <p:spPr bwMode="gray">
            <a:xfrm>
              <a:off x="5333" y="324"/>
              <a:ext cx="95" cy="154"/>
            </a:xfrm>
            <a:custGeom>
              <a:avLst/>
              <a:gdLst>
                <a:gd name="T0" fmla="*/ 0 w 1707"/>
                <a:gd name="T1" fmla="*/ 0 h 2755"/>
                <a:gd name="T2" fmla="*/ 0 w 1707"/>
                <a:gd name="T3" fmla="*/ 0 h 2755"/>
                <a:gd name="T4" fmla="*/ 0 w 1707"/>
                <a:gd name="T5" fmla="*/ 0 h 2755"/>
                <a:gd name="T6" fmla="*/ 0 w 1707"/>
                <a:gd name="T7" fmla="*/ 0 h 2755"/>
                <a:gd name="T8" fmla="*/ 0 w 1707"/>
                <a:gd name="T9" fmla="*/ 0 h 2755"/>
                <a:gd name="T10" fmla="*/ 0 w 1707"/>
                <a:gd name="T11" fmla="*/ 0 h 2755"/>
                <a:gd name="T12" fmla="*/ 0 w 1707"/>
                <a:gd name="T13" fmla="*/ 0 h 2755"/>
                <a:gd name="T14" fmla="*/ 0 w 1707"/>
                <a:gd name="T15" fmla="*/ 0 h 2755"/>
                <a:gd name="T16" fmla="*/ 0 w 1707"/>
                <a:gd name="T17" fmla="*/ 0 h 2755"/>
                <a:gd name="T18" fmla="*/ 0 w 1707"/>
                <a:gd name="T19" fmla="*/ 0 h 2755"/>
                <a:gd name="T20" fmla="*/ 0 w 1707"/>
                <a:gd name="T21" fmla="*/ 0 h 2755"/>
                <a:gd name="T22" fmla="*/ 0 w 1707"/>
                <a:gd name="T23" fmla="*/ 0 h 2755"/>
                <a:gd name="T24" fmla="*/ 0 w 1707"/>
                <a:gd name="T25" fmla="*/ 0 h 2755"/>
                <a:gd name="T26" fmla="*/ 0 w 1707"/>
                <a:gd name="T27" fmla="*/ 0 h 27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707" h="2755">
                  <a:moveTo>
                    <a:pt x="1467" y="479"/>
                  </a:moveTo>
                  <a:cubicBezTo>
                    <a:pt x="1467" y="479"/>
                    <a:pt x="1352" y="277"/>
                    <a:pt x="1019" y="276"/>
                  </a:cubicBezTo>
                  <a:cubicBezTo>
                    <a:pt x="686" y="275"/>
                    <a:pt x="505" y="450"/>
                    <a:pt x="504" y="677"/>
                  </a:cubicBezTo>
                  <a:cubicBezTo>
                    <a:pt x="503" y="934"/>
                    <a:pt x="696" y="1031"/>
                    <a:pt x="995" y="1174"/>
                  </a:cubicBezTo>
                  <a:cubicBezTo>
                    <a:pt x="1279" y="1311"/>
                    <a:pt x="1707" y="1499"/>
                    <a:pt x="1705" y="1974"/>
                  </a:cubicBezTo>
                  <a:cubicBezTo>
                    <a:pt x="1704" y="2399"/>
                    <a:pt x="1327" y="2755"/>
                    <a:pt x="651" y="2755"/>
                  </a:cubicBezTo>
                  <a:cubicBezTo>
                    <a:pt x="442" y="2754"/>
                    <a:pt x="155" y="2686"/>
                    <a:pt x="155" y="2686"/>
                  </a:cubicBezTo>
                  <a:cubicBezTo>
                    <a:pt x="0" y="2177"/>
                    <a:pt x="0" y="2177"/>
                    <a:pt x="0" y="2177"/>
                  </a:cubicBezTo>
                  <a:cubicBezTo>
                    <a:pt x="143" y="2316"/>
                    <a:pt x="397" y="2466"/>
                    <a:pt x="658" y="2466"/>
                  </a:cubicBezTo>
                  <a:cubicBezTo>
                    <a:pt x="929" y="2466"/>
                    <a:pt x="1252" y="2298"/>
                    <a:pt x="1252" y="2030"/>
                  </a:cubicBezTo>
                  <a:cubicBezTo>
                    <a:pt x="1252" y="1512"/>
                    <a:pt x="46" y="1598"/>
                    <a:pt x="46" y="731"/>
                  </a:cubicBezTo>
                  <a:cubicBezTo>
                    <a:pt x="46" y="433"/>
                    <a:pt x="254" y="0"/>
                    <a:pt x="973" y="0"/>
                  </a:cubicBezTo>
                  <a:cubicBezTo>
                    <a:pt x="1207" y="0"/>
                    <a:pt x="1467" y="69"/>
                    <a:pt x="1467" y="69"/>
                  </a:cubicBezTo>
                  <a:lnTo>
                    <a:pt x="1467" y="479"/>
                  </a:lnTo>
                  <a:close/>
                </a:path>
              </a:pathLst>
            </a:custGeom>
            <a:solidFill>
              <a:srgbClr val="FFFFFF"/>
            </a:solidFill>
            <a:ln>
              <a:noFill/>
            </a:ln>
            <a:extLst/>
          </p:spPr>
          <p:txBody>
            <a:bodyPr/>
            <a:lstStyle/>
            <a:p>
              <a:pPr algn="ctr" fontAlgn="ctr">
                <a:defRPr/>
              </a:pPr>
              <a:endParaRPr lang="ja-JP" altLang="en-US">
                <a:solidFill>
                  <a:srgbClr val="000000"/>
                </a:solidFill>
                <a:latin typeface="ＭＳ Ｐゴシック" charset="-128"/>
                <a:ea typeface="+mn-ea"/>
              </a:endParaRPr>
            </a:p>
          </p:txBody>
        </p:sp>
      </p:grpSp>
      <p:sp>
        <p:nvSpPr>
          <p:cNvPr id="647173" name="Rectangle 5"/>
          <p:cNvSpPr>
            <a:spLocks noGrp="1" noChangeArrowheads="1"/>
          </p:cNvSpPr>
          <p:nvPr>
            <p:ph type="subTitle" idx="1"/>
          </p:nvPr>
        </p:nvSpPr>
        <p:spPr>
          <a:xfrm>
            <a:off x="323850" y="4572000"/>
            <a:ext cx="7920038" cy="1784350"/>
          </a:xfrm>
        </p:spPr>
        <p:txBody>
          <a:bodyPr/>
          <a:lstStyle>
            <a:lvl1pPr marL="0" indent="0">
              <a:lnSpc>
                <a:spcPct val="100000"/>
              </a:lnSpc>
              <a:spcBef>
                <a:spcPct val="0"/>
              </a:spcBef>
              <a:spcAft>
                <a:spcPct val="0"/>
              </a:spcAft>
              <a:buFont typeface="Wingdings" pitchFamily="2" charset="2"/>
              <a:buNone/>
              <a:defRPr sz="2800"/>
            </a:lvl1pPr>
          </a:lstStyle>
          <a:p>
            <a:r>
              <a:rPr lang="ja-JP" altLang="en-US"/>
              <a:t>マスタ サブタイトルの書式設定</a:t>
            </a:r>
          </a:p>
        </p:txBody>
      </p:sp>
      <p:sp>
        <p:nvSpPr>
          <p:cNvPr id="647174" name="Rectangle 6"/>
          <p:cNvSpPr>
            <a:spLocks noGrp="1" noChangeArrowheads="1"/>
          </p:cNvSpPr>
          <p:nvPr>
            <p:ph type="ctrTitle"/>
          </p:nvPr>
        </p:nvSpPr>
        <p:spPr>
          <a:xfrm>
            <a:off x="323850" y="1738313"/>
            <a:ext cx="7920038" cy="2360612"/>
          </a:xfrm>
        </p:spPr>
        <p:txBody>
          <a:bodyPr anchor="b"/>
          <a:lstStyle>
            <a:lvl1pPr>
              <a:defRPr sz="4400">
                <a:solidFill>
                  <a:srgbClr val="FFFFFF"/>
                </a:solidFill>
              </a:defRPr>
            </a:lvl1pPr>
          </a:lstStyle>
          <a:p>
            <a:r>
              <a:rPr lang="en-US" altLang="ja-JP"/>
              <a:t/>
            </a:r>
            <a:br>
              <a:rPr lang="en-US" altLang="ja-JP"/>
            </a:br>
            <a:r>
              <a:rPr lang="ja-JP" altLang="en-US"/>
              <a:t>マスタ タイトルの書式設定</a:t>
            </a:r>
            <a:endParaRPr lang="de-DE" altLang="ja-JP"/>
          </a:p>
        </p:txBody>
      </p:sp>
      <p:sp>
        <p:nvSpPr>
          <p:cNvPr id="39" name="Rectangle 7"/>
          <p:cNvSpPr>
            <a:spLocks noGrp="1" noChangeArrowheads="1"/>
          </p:cNvSpPr>
          <p:nvPr>
            <p:ph type="ftr" sz="quarter" idx="10"/>
          </p:nvPr>
        </p:nvSpPr>
        <p:spPr>
          <a:xfrm>
            <a:off x="5911850" y="6545263"/>
            <a:ext cx="2895600" cy="268287"/>
          </a:xfrm>
        </p:spPr>
        <p:txBody>
          <a:bodyPr/>
          <a:lstStyle>
            <a:lvl1pPr>
              <a:spcBef>
                <a:spcPts val="0"/>
              </a:spcBef>
              <a:spcAft>
                <a:spcPts val="0"/>
              </a:spcAft>
              <a:defRPr smtClean="0"/>
            </a:lvl1pPr>
          </a:lstStyle>
          <a:p>
            <a:pPr>
              <a:defRPr/>
            </a:pPr>
            <a:r>
              <a:rPr lang="en-US" altLang="ja-JP"/>
              <a:t>Copyright 2012 Fujitsu Semiconductor Limited</a:t>
            </a:r>
            <a:endParaRPr lang="de-DE" altLang="ja-JP"/>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3"/>
          <p:cNvSpPr>
            <a:spLocks noGrp="1" noChangeArrowheads="1"/>
          </p:cNvSpPr>
          <p:nvPr>
            <p:ph type="ftr" sz="quarter" idx="10"/>
          </p:nvPr>
        </p:nvSpPr>
        <p:spPr/>
        <p:txBody>
          <a:bodyPr/>
          <a:lstStyle>
            <a:lvl1pPr>
              <a:spcBef>
                <a:spcPts val="0"/>
              </a:spcBef>
              <a:spcAft>
                <a:spcPts val="0"/>
              </a:spcAft>
              <a:defRPr smtClean="0"/>
            </a:lvl1pPr>
          </a:lstStyle>
          <a:p>
            <a:pPr>
              <a:defRPr/>
            </a:pPr>
            <a:r>
              <a:rPr lang="en-US" altLang="ja-JP"/>
              <a:t>Copyright 2012 Fujitsu Semiconductor Limited</a:t>
            </a:r>
            <a:endParaRPr lang="de-DE" altLang="ja-JP"/>
          </a:p>
        </p:txBody>
      </p:sp>
      <p:sp>
        <p:nvSpPr>
          <p:cNvPr id="5" name="Rectangle 6"/>
          <p:cNvSpPr>
            <a:spLocks noGrp="1" noChangeArrowheads="1"/>
          </p:cNvSpPr>
          <p:nvPr>
            <p:ph type="sldNum" sz="quarter" idx="11"/>
          </p:nvPr>
        </p:nvSpPr>
        <p:spPr/>
        <p:txBody>
          <a:bodyPr/>
          <a:lstStyle>
            <a:lvl1pPr algn="l">
              <a:spcBef>
                <a:spcPts val="0"/>
              </a:spcBef>
              <a:spcAft>
                <a:spcPts val="0"/>
              </a:spcAft>
              <a:defRPr/>
            </a:lvl1pPr>
          </a:lstStyle>
          <a:p>
            <a:pPr>
              <a:defRPr/>
            </a:pPr>
            <a:fld id="{4F10BE96-64D9-4EF3-80DA-1B2BD9D036E6}" type="slidenum">
              <a:rPr lang="ja-JP" altLang="de-DE"/>
              <a:pPr>
                <a:defRPr/>
              </a:pPr>
              <a:t>‹#›</a:t>
            </a:fld>
            <a:endParaRPr lang="de-DE" altLang="ja-JP"/>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3"/>
          <p:cNvSpPr>
            <a:spLocks noGrp="1" noChangeArrowheads="1"/>
          </p:cNvSpPr>
          <p:nvPr>
            <p:ph type="ftr" sz="quarter" idx="10"/>
          </p:nvPr>
        </p:nvSpPr>
        <p:spPr/>
        <p:txBody>
          <a:bodyPr/>
          <a:lstStyle>
            <a:lvl1pPr>
              <a:spcBef>
                <a:spcPts val="0"/>
              </a:spcBef>
              <a:spcAft>
                <a:spcPts val="0"/>
              </a:spcAft>
              <a:defRPr smtClean="0"/>
            </a:lvl1pPr>
          </a:lstStyle>
          <a:p>
            <a:pPr>
              <a:defRPr/>
            </a:pPr>
            <a:r>
              <a:rPr lang="en-US" altLang="ja-JP"/>
              <a:t>Copyright 2012 Fujitsu Semiconductor Limited</a:t>
            </a:r>
            <a:endParaRPr lang="de-DE" altLang="ja-JP"/>
          </a:p>
        </p:txBody>
      </p:sp>
      <p:sp>
        <p:nvSpPr>
          <p:cNvPr id="5" name="Rectangle 6"/>
          <p:cNvSpPr>
            <a:spLocks noGrp="1" noChangeArrowheads="1"/>
          </p:cNvSpPr>
          <p:nvPr>
            <p:ph type="sldNum" sz="quarter" idx="11"/>
          </p:nvPr>
        </p:nvSpPr>
        <p:spPr/>
        <p:txBody>
          <a:bodyPr/>
          <a:lstStyle>
            <a:lvl1pPr algn="l">
              <a:spcBef>
                <a:spcPts val="0"/>
              </a:spcBef>
              <a:spcAft>
                <a:spcPts val="0"/>
              </a:spcAft>
              <a:defRPr/>
            </a:lvl1pPr>
          </a:lstStyle>
          <a:p>
            <a:pPr>
              <a:defRPr/>
            </a:pPr>
            <a:fld id="{68421D24-03B2-456B-8C37-87546D1A2591}" type="slidenum">
              <a:rPr lang="ja-JP" altLang="de-DE"/>
              <a:pPr>
                <a:defRPr/>
              </a:pPr>
              <a:t>‹#›</a:t>
            </a:fld>
            <a:endParaRPr lang="de-DE" altLang="ja-JP"/>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168275" y="869950"/>
            <a:ext cx="4316413" cy="5592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37088" y="869950"/>
            <a:ext cx="4318000" cy="5592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3"/>
          <p:cNvSpPr>
            <a:spLocks noGrp="1" noChangeArrowheads="1"/>
          </p:cNvSpPr>
          <p:nvPr>
            <p:ph type="ftr" sz="quarter" idx="10"/>
          </p:nvPr>
        </p:nvSpPr>
        <p:spPr/>
        <p:txBody>
          <a:bodyPr/>
          <a:lstStyle>
            <a:lvl1pPr>
              <a:spcBef>
                <a:spcPts val="0"/>
              </a:spcBef>
              <a:spcAft>
                <a:spcPts val="0"/>
              </a:spcAft>
              <a:defRPr smtClean="0"/>
            </a:lvl1pPr>
          </a:lstStyle>
          <a:p>
            <a:pPr>
              <a:defRPr/>
            </a:pPr>
            <a:r>
              <a:rPr lang="en-US" altLang="ja-JP"/>
              <a:t>Copyright 2012 Fujitsu Semiconductor Limited</a:t>
            </a:r>
            <a:endParaRPr lang="de-DE" altLang="ja-JP"/>
          </a:p>
        </p:txBody>
      </p:sp>
      <p:sp>
        <p:nvSpPr>
          <p:cNvPr id="6" name="Rectangle 6"/>
          <p:cNvSpPr>
            <a:spLocks noGrp="1" noChangeArrowheads="1"/>
          </p:cNvSpPr>
          <p:nvPr>
            <p:ph type="sldNum" sz="quarter" idx="11"/>
          </p:nvPr>
        </p:nvSpPr>
        <p:spPr/>
        <p:txBody>
          <a:bodyPr/>
          <a:lstStyle>
            <a:lvl1pPr algn="l">
              <a:spcBef>
                <a:spcPts val="0"/>
              </a:spcBef>
              <a:spcAft>
                <a:spcPts val="0"/>
              </a:spcAft>
              <a:defRPr/>
            </a:lvl1pPr>
          </a:lstStyle>
          <a:p>
            <a:pPr>
              <a:defRPr/>
            </a:pPr>
            <a:fld id="{6167D3A5-FBF2-4D17-935F-CBB7BFC60AC2}" type="slidenum">
              <a:rPr lang="ja-JP" altLang="de-DE"/>
              <a:pPr>
                <a:defRPr/>
              </a:pPr>
              <a:t>‹#›</a:t>
            </a:fld>
            <a:endParaRPr lang="de-DE" altLang="ja-JP"/>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3"/>
          <p:cNvSpPr>
            <a:spLocks noGrp="1" noChangeArrowheads="1"/>
          </p:cNvSpPr>
          <p:nvPr>
            <p:ph type="ftr" sz="quarter" idx="10"/>
          </p:nvPr>
        </p:nvSpPr>
        <p:spPr/>
        <p:txBody>
          <a:bodyPr/>
          <a:lstStyle>
            <a:lvl1pPr>
              <a:spcBef>
                <a:spcPts val="0"/>
              </a:spcBef>
              <a:spcAft>
                <a:spcPts val="0"/>
              </a:spcAft>
              <a:defRPr smtClean="0"/>
            </a:lvl1pPr>
          </a:lstStyle>
          <a:p>
            <a:pPr>
              <a:defRPr/>
            </a:pPr>
            <a:r>
              <a:rPr lang="en-US" altLang="ja-JP"/>
              <a:t>Copyright 2012 Fujitsu Semiconductor Limited</a:t>
            </a:r>
            <a:endParaRPr lang="de-DE" altLang="ja-JP"/>
          </a:p>
        </p:txBody>
      </p:sp>
      <p:sp>
        <p:nvSpPr>
          <p:cNvPr id="8" name="Rectangle 6"/>
          <p:cNvSpPr>
            <a:spLocks noGrp="1" noChangeArrowheads="1"/>
          </p:cNvSpPr>
          <p:nvPr>
            <p:ph type="sldNum" sz="quarter" idx="11"/>
          </p:nvPr>
        </p:nvSpPr>
        <p:spPr/>
        <p:txBody>
          <a:bodyPr/>
          <a:lstStyle>
            <a:lvl1pPr algn="l">
              <a:spcBef>
                <a:spcPts val="0"/>
              </a:spcBef>
              <a:spcAft>
                <a:spcPts val="0"/>
              </a:spcAft>
              <a:defRPr/>
            </a:lvl1pPr>
          </a:lstStyle>
          <a:p>
            <a:pPr>
              <a:defRPr/>
            </a:pPr>
            <a:fld id="{CA57490B-B565-4FEB-B12B-37AB0B64B2E8}" type="slidenum">
              <a:rPr lang="ja-JP" altLang="de-DE"/>
              <a:pPr>
                <a:defRPr/>
              </a:pPr>
              <a:t>‹#›</a:t>
            </a:fld>
            <a:endParaRPr lang="de-DE" altLang="ja-JP"/>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3"/>
          <p:cNvSpPr>
            <a:spLocks noGrp="1" noChangeArrowheads="1"/>
          </p:cNvSpPr>
          <p:nvPr>
            <p:ph type="ftr" sz="quarter" idx="10"/>
          </p:nvPr>
        </p:nvSpPr>
        <p:spPr/>
        <p:txBody>
          <a:bodyPr/>
          <a:lstStyle>
            <a:lvl1pPr>
              <a:spcBef>
                <a:spcPts val="0"/>
              </a:spcBef>
              <a:spcAft>
                <a:spcPts val="0"/>
              </a:spcAft>
              <a:defRPr smtClean="0"/>
            </a:lvl1pPr>
          </a:lstStyle>
          <a:p>
            <a:pPr>
              <a:defRPr/>
            </a:pPr>
            <a:r>
              <a:rPr lang="en-US" altLang="ja-JP"/>
              <a:t>Copyright 2012 Fujitsu Semiconductor Limited</a:t>
            </a:r>
            <a:endParaRPr lang="de-DE" altLang="ja-JP"/>
          </a:p>
        </p:txBody>
      </p:sp>
      <p:sp>
        <p:nvSpPr>
          <p:cNvPr id="4" name="Rectangle 6"/>
          <p:cNvSpPr>
            <a:spLocks noGrp="1" noChangeArrowheads="1"/>
          </p:cNvSpPr>
          <p:nvPr>
            <p:ph type="sldNum" sz="quarter" idx="11"/>
          </p:nvPr>
        </p:nvSpPr>
        <p:spPr/>
        <p:txBody>
          <a:bodyPr/>
          <a:lstStyle>
            <a:lvl1pPr algn="l">
              <a:spcBef>
                <a:spcPts val="0"/>
              </a:spcBef>
              <a:spcAft>
                <a:spcPts val="0"/>
              </a:spcAft>
              <a:defRPr/>
            </a:lvl1pPr>
          </a:lstStyle>
          <a:p>
            <a:pPr>
              <a:defRPr/>
            </a:pPr>
            <a:fld id="{E8296953-23BE-4883-ACBA-24A39A07EAB3}" type="slidenum">
              <a:rPr lang="ja-JP" altLang="de-DE"/>
              <a:pPr>
                <a:defRPr/>
              </a:pPr>
              <a:t>‹#›</a:t>
            </a:fld>
            <a:endParaRPr lang="de-DE" altLang="ja-JP"/>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p:txBody>
          <a:bodyPr/>
          <a:lstStyle>
            <a:lvl1pPr>
              <a:spcBef>
                <a:spcPts val="0"/>
              </a:spcBef>
              <a:spcAft>
                <a:spcPts val="0"/>
              </a:spcAft>
              <a:defRPr smtClean="0"/>
            </a:lvl1pPr>
          </a:lstStyle>
          <a:p>
            <a:pPr>
              <a:defRPr/>
            </a:pPr>
            <a:r>
              <a:rPr lang="en-US" altLang="ja-JP"/>
              <a:t>Copyright 2012 Fujitsu Semiconductor Limited</a:t>
            </a:r>
            <a:endParaRPr lang="de-DE" altLang="ja-JP"/>
          </a:p>
        </p:txBody>
      </p:sp>
      <p:sp>
        <p:nvSpPr>
          <p:cNvPr id="3" name="Rectangle 6"/>
          <p:cNvSpPr>
            <a:spLocks noGrp="1" noChangeArrowheads="1"/>
          </p:cNvSpPr>
          <p:nvPr>
            <p:ph type="sldNum" sz="quarter" idx="11"/>
          </p:nvPr>
        </p:nvSpPr>
        <p:spPr/>
        <p:txBody>
          <a:bodyPr/>
          <a:lstStyle>
            <a:lvl1pPr algn="l">
              <a:spcBef>
                <a:spcPts val="0"/>
              </a:spcBef>
              <a:spcAft>
                <a:spcPts val="0"/>
              </a:spcAft>
              <a:defRPr/>
            </a:lvl1pPr>
          </a:lstStyle>
          <a:p>
            <a:pPr>
              <a:defRPr/>
            </a:pPr>
            <a:fld id="{F24E8A19-DD96-47F4-AD48-5FCA59D60836}" type="slidenum">
              <a:rPr lang="ja-JP" altLang="de-DE"/>
              <a:pPr>
                <a:defRPr/>
              </a:pPr>
              <a:t>‹#›</a:t>
            </a:fld>
            <a:endParaRPr lang="de-DE" altLang="ja-JP"/>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3"/>
          <p:cNvSpPr>
            <a:spLocks noGrp="1" noChangeArrowheads="1"/>
          </p:cNvSpPr>
          <p:nvPr>
            <p:ph type="ftr" sz="quarter" idx="10"/>
          </p:nvPr>
        </p:nvSpPr>
        <p:spPr/>
        <p:txBody>
          <a:bodyPr/>
          <a:lstStyle>
            <a:lvl1pPr>
              <a:spcBef>
                <a:spcPts val="0"/>
              </a:spcBef>
              <a:spcAft>
                <a:spcPts val="0"/>
              </a:spcAft>
              <a:defRPr smtClean="0"/>
            </a:lvl1pPr>
          </a:lstStyle>
          <a:p>
            <a:pPr>
              <a:defRPr/>
            </a:pPr>
            <a:r>
              <a:rPr lang="en-US" altLang="ja-JP"/>
              <a:t>Copyright 2012 Fujitsu Semiconductor Limited</a:t>
            </a:r>
            <a:endParaRPr lang="de-DE" altLang="ja-JP"/>
          </a:p>
        </p:txBody>
      </p:sp>
      <p:sp>
        <p:nvSpPr>
          <p:cNvPr id="6" name="Rectangle 6"/>
          <p:cNvSpPr>
            <a:spLocks noGrp="1" noChangeArrowheads="1"/>
          </p:cNvSpPr>
          <p:nvPr>
            <p:ph type="sldNum" sz="quarter" idx="11"/>
          </p:nvPr>
        </p:nvSpPr>
        <p:spPr/>
        <p:txBody>
          <a:bodyPr/>
          <a:lstStyle>
            <a:lvl1pPr algn="l">
              <a:spcBef>
                <a:spcPts val="0"/>
              </a:spcBef>
              <a:spcAft>
                <a:spcPts val="0"/>
              </a:spcAft>
              <a:defRPr/>
            </a:lvl1pPr>
          </a:lstStyle>
          <a:p>
            <a:pPr>
              <a:defRPr/>
            </a:pPr>
            <a:fld id="{25ADF404-A8B2-4585-90AE-0E7C9022AAF8}" type="slidenum">
              <a:rPr lang="ja-JP" altLang="de-DE"/>
              <a:pPr>
                <a:defRPr/>
              </a:pPr>
              <a:t>‹#›</a:t>
            </a:fld>
            <a:endParaRPr lang="de-DE" altLang="ja-JP"/>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3"/>
          <p:cNvSpPr>
            <a:spLocks noGrp="1" noChangeArrowheads="1"/>
          </p:cNvSpPr>
          <p:nvPr>
            <p:ph type="ftr" sz="quarter" idx="10"/>
          </p:nvPr>
        </p:nvSpPr>
        <p:spPr/>
        <p:txBody>
          <a:bodyPr/>
          <a:lstStyle>
            <a:lvl1pPr>
              <a:spcBef>
                <a:spcPts val="0"/>
              </a:spcBef>
              <a:spcAft>
                <a:spcPts val="0"/>
              </a:spcAft>
              <a:defRPr smtClean="0"/>
            </a:lvl1pPr>
          </a:lstStyle>
          <a:p>
            <a:pPr>
              <a:defRPr/>
            </a:pPr>
            <a:r>
              <a:rPr lang="en-US" altLang="ja-JP"/>
              <a:t>Copyright 2012 Fujitsu Semiconductor Limited</a:t>
            </a:r>
            <a:endParaRPr lang="de-DE" altLang="ja-JP"/>
          </a:p>
        </p:txBody>
      </p:sp>
      <p:sp>
        <p:nvSpPr>
          <p:cNvPr id="6" name="Rectangle 6"/>
          <p:cNvSpPr>
            <a:spLocks noGrp="1" noChangeArrowheads="1"/>
          </p:cNvSpPr>
          <p:nvPr>
            <p:ph type="sldNum" sz="quarter" idx="11"/>
          </p:nvPr>
        </p:nvSpPr>
        <p:spPr/>
        <p:txBody>
          <a:bodyPr/>
          <a:lstStyle>
            <a:lvl1pPr algn="l">
              <a:spcBef>
                <a:spcPts val="0"/>
              </a:spcBef>
              <a:spcAft>
                <a:spcPts val="0"/>
              </a:spcAft>
              <a:defRPr/>
            </a:lvl1pPr>
          </a:lstStyle>
          <a:p>
            <a:pPr>
              <a:defRPr/>
            </a:pPr>
            <a:fld id="{3BFFCC8B-D94D-43C3-B880-66325467ACA0}" type="slidenum">
              <a:rPr lang="ja-JP" altLang="de-DE"/>
              <a:pPr>
                <a:defRPr/>
              </a:pPr>
              <a:t>‹#›</a:t>
            </a:fld>
            <a:endParaRPr lang="de-DE" altLang="ja-JP"/>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3"/>
          <p:cNvSpPr>
            <a:spLocks noGrp="1" noChangeArrowheads="1"/>
          </p:cNvSpPr>
          <p:nvPr>
            <p:ph type="ftr" sz="quarter" idx="10"/>
          </p:nvPr>
        </p:nvSpPr>
        <p:spPr/>
        <p:txBody>
          <a:bodyPr/>
          <a:lstStyle>
            <a:lvl1pPr>
              <a:spcBef>
                <a:spcPts val="0"/>
              </a:spcBef>
              <a:spcAft>
                <a:spcPts val="0"/>
              </a:spcAft>
              <a:defRPr smtClean="0"/>
            </a:lvl1pPr>
          </a:lstStyle>
          <a:p>
            <a:pPr>
              <a:defRPr/>
            </a:pPr>
            <a:r>
              <a:rPr lang="en-US" altLang="ja-JP"/>
              <a:t>Copyright 2012 Fujitsu Semiconductor Limited</a:t>
            </a:r>
            <a:endParaRPr lang="de-DE" altLang="ja-JP"/>
          </a:p>
        </p:txBody>
      </p:sp>
      <p:sp>
        <p:nvSpPr>
          <p:cNvPr id="5" name="Rectangle 6"/>
          <p:cNvSpPr>
            <a:spLocks noGrp="1" noChangeArrowheads="1"/>
          </p:cNvSpPr>
          <p:nvPr>
            <p:ph type="sldNum" sz="quarter" idx="11"/>
          </p:nvPr>
        </p:nvSpPr>
        <p:spPr/>
        <p:txBody>
          <a:bodyPr/>
          <a:lstStyle>
            <a:lvl1pPr algn="l">
              <a:spcBef>
                <a:spcPts val="0"/>
              </a:spcBef>
              <a:spcAft>
                <a:spcPts val="0"/>
              </a:spcAft>
              <a:defRPr/>
            </a:lvl1pPr>
          </a:lstStyle>
          <a:p>
            <a:pPr>
              <a:defRPr/>
            </a:pPr>
            <a:fld id="{0191F611-6A38-4D7C-8CC8-19589E2435C1}" type="slidenum">
              <a:rPr lang="ja-JP" altLang="de-DE"/>
              <a:pPr>
                <a:defRPr/>
              </a:pPr>
              <a:t>‹#›</a:t>
            </a:fld>
            <a:endParaRPr lang="de-DE" altLang="ja-JP"/>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59575" y="-1588"/>
            <a:ext cx="2195513" cy="6464301"/>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168275" y="-1588"/>
            <a:ext cx="6438900" cy="6464301"/>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3"/>
          <p:cNvSpPr>
            <a:spLocks noGrp="1" noChangeArrowheads="1"/>
          </p:cNvSpPr>
          <p:nvPr>
            <p:ph type="ftr" sz="quarter" idx="10"/>
          </p:nvPr>
        </p:nvSpPr>
        <p:spPr/>
        <p:txBody>
          <a:bodyPr/>
          <a:lstStyle>
            <a:lvl1pPr>
              <a:spcBef>
                <a:spcPts val="0"/>
              </a:spcBef>
              <a:spcAft>
                <a:spcPts val="0"/>
              </a:spcAft>
              <a:defRPr smtClean="0"/>
            </a:lvl1pPr>
          </a:lstStyle>
          <a:p>
            <a:pPr>
              <a:defRPr/>
            </a:pPr>
            <a:r>
              <a:rPr lang="en-US" altLang="ja-JP"/>
              <a:t>Copyright 2012 Fujitsu Semiconductor Limited</a:t>
            </a:r>
            <a:endParaRPr lang="de-DE" altLang="ja-JP"/>
          </a:p>
        </p:txBody>
      </p:sp>
      <p:sp>
        <p:nvSpPr>
          <p:cNvPr id="5" name="Rectangle 6"/>
          <p:cNvSpPr>
            <a:spLocks noGrp="1" noChangeArrowheads="1"/>
          </p:cNvSpPr>
          <p:nvPr>
            <p:ph type="sldNum" sz="quarter" idx="11"/>
          </p:nvPr>
        </p:nvSpPr>
        <p:spPr/>
        <p:txBody>
          <a:bodyPr/>
          <a:lstStyle>
            <a:lvl1pPr algn="l">
              <a:spcBef>
                <a:spcPts val="0"/>
              </a:spcBef>
              <a:spcAft>
                <a:spcPts val="0"/>
              </a:spcAft>
              <a:defRPr/>
            </a:lvl1pPr>
          </a:lstStyle>
          <a:p>
            <a:pPr>
              <a:defRPr/>
            </a:pPr>
            <a:fld id="{971B0382-9FBC-4468-B670-355503915E0C}" type="slidenum">
              <a:rPr lang="ja-JP" altLang="de-DE"/>
              <a:pPr>
                <a:defRPr/>
              </a:pPr>
              <a:t>‹#›</a:t>
            </a:fld>
            <a:endParaRPr lang="de-DE" altLang="ja-JP"/>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8"/>
          <p:cNvSpPr/>
          <p:nvPr userDrawn="1"/>
        </p:nvSpPr>
        <p:spPr>
          <a:xfrm>
            <a:off x="0" y="0"/>
            <a:ext cx="9144000" cy="68564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kumimoji="0" lang="en-US" dirty="0">
              <a:solidFill>
                <a:srgbClr val="FFFFFF"/>
              </a:solidFill>
            </a:endParaRPr>
          </a:p>
        </p:txBody>
      </p:sp>
      <p:sp>
        <p:nvSpPr>
          <p:cNvPr id="5" name="Freeform 13"/>
          <p:cNvSpPr/>
          <p:nvPr userDrawn="1"/>
        </p:nvSpPr>
        <p:spPr>
          <a:xfrm>
            <a:off x="3170238" y="4572000"/>
            <a:ext cx="5973762" cy="1147763"/>
          </a:xfrm>
          <a:custGeom>
            <a:avLst/>
            <a:gdLst>
              <a:gd name="connsiteX0" fmla="*/ 9164320 w 9164320"/>
              <a:gd name="connsiteY0" fmla="*/ 2570480 h 2570480"/>
              <a:gd name="connsiteX1" fmla="*/ 9154160 w 9164320"/>
              <a:gd name="connsiteY1" fmla="*/ 396240 h 2570480"/>
              <a:gd name="connsiteX2" fmla="*/ 0 w 9164320"/>
              <a:gd name="connsiteY2" fmla="*/ 0 h 2570480"/>
              <a:gd name="connsiteX3" fmla="*/ 40640 w 9164320"/>
              <a:gd name="connsiteY3" fmla="*/ 1859280 h 2570480"/>
              <a:gd name="connsiteX4" fmla="*/ 9164320 w 9164320"/>
              <a:gd name="connsiteY4" fmla="*/ 2570480 h 2570480"/>
              <a:gd name="connsiteX0" fmla="*/ 9164320 w 9164320"/>
              <a:gd name="connsiteY0" fmla="*/ 2570480 h 2570480"/>
              <a:gd name="connsiteX1" fmla="*/ 9154160 w 9164320"/>
              <a:gd name="connsiteY1" fmla="*/ 396240 h 2570480"/>
              <a:gd name="connsiteX2" fmla="*/ 0 w 9164320"/>
              <a:gd name="connsiteY2" fmla="*/ 0 h 2570480"/>
              <a:gd name="connsiteX3" fmla="*/ 494454 w 9164320"/>
              <a:gd name="connsiteY3" fmla="*/ 1991360 h 2570480"/>
              <a:gd name="connsiteX4" fmla="*/ 9164320 w 9164320"/>
              <a:gd name="connsiteY4" fmla="*/ 2570480 h 2570480"/>
              <a:gd name="connsiteX0" fmla="*/ 8822266 w 8822266"/>
              <a:gd name="connsiteY0" fmla="*/ 2570480 h 2570480"/>
              <a:gd name="connsiteX1" fmla="*/ 8812106 w 8822266"/>
              <a:gd name="connsiteY1" fmla="*/ 396240 h 2570480"/>
              <a:gd name="connsiteX2" fmla="*/ 0 w 8822266"/>
              <a:gd name="connsiteY2" fmla="*/ 0 h 2570480"/>
              <a:gd name="connsiteX3" fmla="*/ 152400 w 8822266"/>
              <a:gd name="connsiteY3" fmla="*/ 1991360 h 2570480"/>
              <a:gd name="connsiteX4" fmla="*/ 8822266 w 8822266"/>
              <a:gd name="connsiteY4" fmla="*/ 2570480 h 2570480"/>
              <a:gd name="connsiteX0" fmla="*/ 8822266 w 8822266"/>
              <a:gd name="connsiteY0" fmla="*/ 2570480 h 2570480"/>
              <a:gd name="connsiteX1" fmla="*/ 8812106 w 8822266"/>
              <a:gd name="connsiteY1" fmla="*/ 396240 h 2570480"/>
              <a:gd name="connsiteX2" fmla="*/ 0 w 8822266"/>
              <a:gd name="connsiteY2" fmla="*/ 0 h 2570480"/>
              <a:gd name="connsiteX3" fmla="*/ 3058160 w 8822266"/>
              <a:gd name="connsiteY3" fmla="*/ 2194560 h 2570480"/>
              <a:gd name="connsiteX4" fmla="*/ 8822266 w 8822266"/>
              <a:gd name="connsiteY4" fmla="*/ 2570480 h 2570480"/>
              <a:gd name="connsiteX0" fmla="*/ 5953760 w 5953760"/>
              <a:gd name="connsiteY0" fmla="*/ 2174240 h 2174240"/>
              <a:gd name="connsiteX1" fmla="*/ 5943600 w 5953760"/>
              <a:gd name="connsiteY1" fmla="*/ 0 h 2174240"/>
              <a:gd name="connsiteX2" fmla="*/ 0 w 5953760"/>
              <a:gd name="connsiteY2" fmla="*/ 1391920 h 2174240"/>
              <a:gd name="connsiteX3" fmla="*/ 189654 w 5953760"/>
              <a:gd name="connsiteY3" fmla="*/ 1798320 h 2174240"/>
              <a:gd name="connsiteX4" fmla="*/ 5953760 w 5953760"/>
              <a:gd name="connsiteY4" fmla="*/ 2174240 h 2174240"/>
              <a:gd name="connsiteX0" fmla="*/ 5953760 w 5957147"/>
              <a:gd name="connsiteY0" fmla="*/ 1148082 h 1148082"/>
              <a:gd name="connsiteX1" fmla="*/ 5953760 w 5957147"/>
              <a:gd name="connsiteY1" fmla="*/ 0 h 1148082"/>
              <a:gd name="connsiteX2" fmla="*/ 0 w 5957147"/>
              <a:gd name="connsiteY2" fmla="*/ 365762 h 1148082"/>
              <a:gd name="connsiteX3" fmla="*/ 189654 w 5957147"/>
              <a:gd name="connsiteY3" fmla="*/ 772162 h 1148082"/>
              <a:gd name="connsiteX4" fmla="*/ 5953760 w 5957147"/>
              <a:gd name="connsiteY4" fmla="*/ 1148082 h 1148082"/>
              <a:gd name="connsiteX0" fmla="*/ 5953760 w 5957147"/>
              <a:gd name="connsiteY0" fmla="*/ 1148082 h 1148082"/>
              <a:gd name="connsiteX1" fmla="*/ 5953760 w 5957147"/>
              <a:gd name="connsiteY1" fmla="*/ 0 h 1148082"/>
              <a:gd name="connsiteX2" fmla="*/ 0 w 5957147"/>
              <a:gd name="connsiteY2" fmla="*/ 365762 h 1148082"/>
              <a:gd name="connsiteX3" fmla="*/ 124884 w 5957147"/>
              <a:gd name="connsiteY3" fmla="*/ 802642 h 1148082"/>
              <a:gd name="connsiteX4" fmla="*/ 5953760 w 5957147"/>
              <a:gd name="connsiteY4" fmla="*/ 1148082 h 1148082"/>
              <a:gd name="connsiteX0" fmla="*/ 5953760 w 5957147"/>
              <a:gd name="connsiteY0" fmla="*/ 1148082 h 1148082"/>
              <a:gd name="connsiteX1" fmla="*/ 5953760 w 5957147"/>
              <a:gd name="connsiteY1" fmla="*/ 0 h 1148082"/>
              <a:gd name="connsiteX2" fmla="*/ 0 w 5957147"/>
              <a:gd name="connsiteY2" fmla="*/ 365762 h 1148082"/>
              <a:gd name="connsiteX3" fmla="*/ 114724 w 5957147"/>
              <a:gd name="connsiteY3" fmla="*/ 810262 h 1148082"/>
              <a:gd name="connsiteX4" fmla="*/ 5953760 w 5957147"/>
              <a:gd name="connsiteY4" fmla="*/ 1148082 h 1148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7147" h="1148082">
                <a:moveTo>
                  <a:pt x="5953760" y="1148082"/>
                </a:moveTo>
                <a:cubicBezTo>
                  <a:pt x="5950373" y="423335"/>
                  <a:pt x="5957147" y="724747"/>
                  <a:pt x="5953760" y="0"/>
                </a:cubicBezTo>
                <a:lnTo>
                  <a:pt x="0" y="365762"/>
                </a:lnTo>
                <a:lnTo>
                  <a:pt x="114724" y="810262"/>
                </a:lnTo>
                <a:lnTo>
                  <a:pt x="5953760" y="1148082"/>
                </a:lnTo>
                <a:close/>
              </a:path>
            </a:pathLst>
          </a:cu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kumimoji="0" lang="en-US" dirty="0">
              <a:solidFill>
                <a:srgbClr val="FFFFFF"/>
              </a:solidFill>
            </a:endParaRPr>
          </a:p>
        </p:txBody>
      </p:sp>
      <p:sp>
        <p:nvSpPr>
          <p:cNvPr id="6" name="Rectangle 9"/>
          <p:cNvSpPr/>
          <p:nvPr userDrawn="1"/>
        </p:nvSpPr>
        <p:spPr>
          <a:xfrm>
            <a:off x="0" y="1795463"/>
            <a:ext cx="9161463" cy="2776537"/>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kumimoji="0" lang="en-US" dirty="0">
              <a:solidFill>
                <a:srgbClr val="FFFFFF"/>
              </a:solidFill>
            </a:endParaRPr>
          </a:p>
        </p:txBody>
      </p:sp>
      <p:pic>
        <p:nvPicPr>
          <p:cNvPr id="7" name="Picture 6" descr="image2.png"/>
          <p:cNvPicPr>
            <a:picLocks noChangeAspect="1"/>
          </p:cNvPicPr>
          <p:nvPr userDrawn="1"/>
        </p:nvPicPr>
        <p:blipFill>
          <a:blip r:embed="rId2"/>
          <a:srcRect/>
          <a:stretch>
            <a:fillRect/>
          </a:stretch>
        </p:blipFill>
        <p:spPr bwMode="auto">
          <a:xfrm>
            <a:off x="6551613" y="706438"/>
            <a:ext cx="1295400" cy="663575"/>
          </a:xfrm>
          <a:prstGeom prst="rect">
            <a:avLst/>
          </a:prstGeom>
          <a:noFill/>
          <a:ln w="12700">
            <a:noFill/>
            <a:miter lim="0"/>
            <a:headEnd/>
            <a:tailEnd/>
          </a:ln>
        </p:spPr>
      </p:pic>
      <p:sp>
        <p:nvSpPr>
          <p:cNvPr id="8" name="Freeform 11"/>
          <p:cNvSpPr/>
          <p:nvPr userDrawn="1"/>
        </p:nvSpPr>
        <p:spPr>
          <a:xfrm flipH="1">
            <a:off x="-17463" y="2562225"/>
            <a:ext cx="9178926" cy="3152775"/>
          </a:xfrm>
          <a:custGeom>
            <a:avLst/>
            <a:gdLst>
              <a:gd name="connsiteX0" fmla="*/ 8466 w 9177866"/>
              <a:gd name="connsiteY0" fmla="*/ 0 h 3369733"/>
              <a:gd name="connsiteX1" fmla="*/ 9160933 w 9177866"/>
              <a:gd name="connsiteY1" fmla="*/ 0 h 3369733"/>
              <a:gd name="connsiteX2" fmla="*/ 9177866 w 9177866"/>
              <a:gd name="connsiteY2" fmla="*/ 3369733 h 3369733"/>
              <a:gd name="connsiteX3" fmla="*/ 0 w 9177866"/>
              <a:gd name="connsiteY3" fmla="*/ 2446867 h 3369733"/>
              <a:gd name="connsiteX4" fmla="*/ 8466 w 9177866"/>
              <a:gd name="connsiteY4" fmla="*/ 0 h 3369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7866" h="3369733">
                <a:moveTo>
                  <a:pt x="8466" y="0"/>
                </a:moveTo>
                <a:lnTo>
                  <a:pt x="9160933" y="0"/>
                </a:lnTo>
                <a:cubicBezTo>
                  <a:pt x="9166577" y="1123244"/>
                  <a:pt x="9177866" y="3369733"/>
                  <a:pt x="9177866" y="3369733"/>
                </a:cubicBezTo>
                <a:lnTo>
                  <a:pt x="0" y="2446867"/>
                </a:lnTo>
                <a:lnTo>
                  <a:pt x="8466" y="0"/>
                </a:lnTo>
                <a:close/>
              </a:path>
            </a:pathLst>
          </a:custGeom>
          <a:solidFill>
            <a:schemeClr val="accent6"/>
          </a:solidFill>
          <a:ln>
            <a:noFill/>
          </a:ln>
        </p:spPr>
        <p:style>
          <a:lnRef idx="2">
            <a:schemeClr val="accent2"/>
          </a:lnRef>
          <a:fillRef idx="1">
            <a:schemeClr val="lt1"/>
          </a:fillRef>
          <a:effectRef idx="0">
            <a:schemeClr val="accent2"/>
          </a:effectRef>
          <a:fontRef idx="minor">
            <a:schemeClr val="dk1"/>
          </a:fontRef>
        </p:style>
        <p:txBody>
          <a:bodyPr anchor="ctr"/>
          <a:lstStyle/>
          <a:p>
            <a:pPr algn="ctr" defTabSz="457200" fontAlgn="auto">
              <a:spcBef>
                <a:spcPts val="0"/>
              </a:spcBef>
              <a:spcAft>
                <a:spcPts val="0"/>
              </a:spcAft>
              <a:defRPr/>
            </a:pPr>
            <a:endParaRPr kumimoji="0" lang="en-US" dirty="0">
              <a:solidFill>
                <a:prstClr val="black"/>
              </a:solidFill>
            </a:endParaRPr>
          </a:p>
        </p:txBody>
      </p:sp>
      <p:sp>
        <p:nvSpPr>
          <p:cNvPr id="9" name="Rectangle 45"/>
          <p:cNvSpPr>
            <a:spLocks noChangeArrowheads="1"/>
          </p:cNvSpPr>
          <p:nvPr userDrawn="1"/>
        </p:nvSpPr>
        <p:spPr bwMode="auto">
          <a:xfrm>
            <a:off x="4124325" y="6600825"/>
            <a:ext cx="895350" cy="176213"/>
          </a:xfrm>
          <a:prstGeom prst="rect">
            <a:avLst/>
          </a:prstGeom>
          <a:noFill/>
          <a:ln w="9525">
            <a:noFill/>
            <a:miter lim="800000"/>
            <a:headEnd/>
            <a:tailEnd/>
          </a:ln>
          <a:effectLst/>
        </p:spPr>
        <p:txBody>
          <a:bodyPr wrap="none" lIns="18288" tIns="18288" rIns="18288" bIns="18288" anchor="b">
            <a:spAutoFit/>
          </a:bodyPr>
          <a:lstStyle/>
          <a:p>
            <a:pPr algn="ctr" fontAlgn="auto">
              <a:spcBef>
                <a:spcPts val="0"/>
              </a:spcBef>
              <a:spcAft>
                <a:spcPts val="0"/>
              </a:spcAft>
              <a:defRPr/>
            </a:pPr>
            <a:r>
              <a:rPr kumimoji="0" lang="en-US" sz="900" b="1" kern="0" dirty="0">
                <a:solidFill>
                  <a:srgbClr val="5E6A71"/>
                </a:solidFill>
                <a:latin typeface="+mn-lt"/>
                <a:ea typeface="+mn-ea"/>
              </a:rPr>
              <a:t>CONFIDENTIAL</a:t>
            </a:r>
          </a:p>
        </p:txBody>
      </p:sp>
      <p:sp>
        <p:nvSpPr>
          <p:cNvPr id="2" name="Title 1"/>
          <p:cNvSpPr>
            <a:spLocks noGrp="1"/>
          </p:cNvSpPr>
          <p:nvPr>
            <p:ph type="ctrTitle"/>
          </p:nvPr>
        </p:nvSpPr>
        <p:spPr>
          <a:xfrm>
            <a:off x="915988" y="2095899"/>
            <a:ext cx="7312024" cy="646331"/>
          </a:xfrm>
          <a:noFill/>
        </p:spPr>
        <p:txBody>
          <a:bodyPr rtlCol="0" anchor="t"/>
          <a:lstStyle>
            <a:lvl1pPr marL="0" algn="l" defTabSz="457200" rtl="0" eaLnBrk="1" latinLnBrk="0" hangingPunct="1">
              <a:lnSpc>
                <a:spcPct val="114000"/>
              </a:lnSpc>
              <a:spcAft>
                <a:spcPts val="1200"/>
              </a:spcAft>
              <a:defRPr kumimoji="0" lang="en-US" sz="3600" b="0" i="0" u="none" strike="noStrike" kern="1200" cap="none" spc="0" normalizeH="0" baseline="0" noProof="0">
                <a:ln>
                  <a:noFill/>
                </a:ln>
                <a:solidFill>
                  <a:srgbClr val="FFFFFF"/>
                </a:solidFill>
                <a:effectLst/>
                <a:uLnTx/>
                <a:uFillTx/>
                <a:latin typeface="+mj-lt"/>
                <a:ea typeface="Arial" charset="0"/>
                <a:cs typeface="Arial" charset="0"/>
                <a:sym typeface="Arial" charset="0"/>
              </a:defRPr>
            </a:lvl1pPr>
          </a:lstStyle>
          <a:p>
            <a:pPr lvl="0"/>
            <a:r>
              <a:rPr lang="ja-JP" altLang="en-US" dirty="0" smtClean="0"/>
              <a:t>マスタ タイトルの書式設定</a:t>
            </a:r>
            <a:endParaRPr lang="en-US" dirty="0"/>
          </a:p>
        </p:txBody>
      </p:sp>
      <p:sp>
        <p:nvSpPr>
          <p:cNvPr id="3" name="Subtitle 2"/>
          <p:cNvSpPr>
            <a:spLocks noGrp="1"/>
          </p:cNvSpPr>
          <p:nvPr>
            <p:ph type="subTitle" idx="1"/>
          </p:nvPr>
        </p:nvSpPr>
        <p:spPr>
          <a:xfrm>
            <a:off x="915988" y="3944075"/>
            <a:ext cx="7312024" cy="369332"/>
          </a:xfrm>
        </p:spPr>
        <p:txBody>
          <a:bodyPr>
            <a:spAutoFit/>
          </a:bodyPr>
          <a:lstStyle>
            <a:lvl1pPr marL="0" indent="0" algn="l" defTabSz="457200" rtl="0" eaLnBrk="1" latinLnBrk="0" hangingPunct="1">
              <a:spcAft>
                <a:spcPts val="600"/>
              </a:spcAft>
              <a:buNone/>
              <a:defRPr lang="en-US" sz="1800" kern="1200" baseline="0">
                <a:solidFill>
                  <a:srgbClr val="FFFFFF"/>
                </a:solidFill>
                <a:latin typeface="+mj-lt"/>
                <a:ea typeface="Arial" charset="0"/>
                <a:cs typeface="Arial" charset="0"/>
                <a:sym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dirty="0" smtClean="0"/>
              <a:t>マスタ サブタイトルの書式設定</a:t>
            </a:r>
            <a:endParaRPr lang="en-US" dirty="0"/>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6"/>
          <p:cNvSpPr>
            <a:spLocks noGrp="1"/>
          </p:cNvSpPr>
          <p:nvPr>
            <p:ph sz="quarter" idx="11"/>
          </p:nvPr>
        </p:nvSpPr>
        <p:spPr>
          <a:xfrm>
            <a:off x="320040" y="768350"/>
            <a:ext cx="8586533" cy="384721"/>
          </a:xfrm>
          <a:noFill/>
        </p:spPr>
        <p:txBody>
          <a:bodyPr rtlCol="0">
            <a:spAutoFit/>
          </a:bodyPr>
          <a:lstStyle>
            <a:lvl1pPr marL="0" algn="l" defTabSz="457200" rtl="0" eaLnBrk="1" latinLnBrk="0" hangingPunct="1">
              <a:buNone/>
              <a:defRPr lang="en-US" sz="2000" b="1" kern="1200" smtClean="0">
                <a:solidFill>
                  <a:schemeClr val="tx2"/>
                </a:solidFill>
                <a:latin typeface="Arial" charset="0"/>
                <a:ea typeface="Arial" charset="0"/>
                <a:cs typeface="Arial" charset="0"/>
                <a:sym typeface="Arial" charset="0"/>
              </a:defRPr>
            </a:lvl1pPr>
          </a:lstStyle>
          <a:p>
            <a:pPr lvl="0"/>
            <a:r>
              <a:rPr lang="en-US" dirty="0" smtClean="0"/>
              <a:t>Click to edit Master text styles</a:t>
            </a:r>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3" name="Rectangle 12"/>
          <p:cNvSpPr/>
          <p:nvPr userDrawn="1"/>
        </p:nvSpPr>
        <p:spPr>
          <a:xfrm>
            <a:off x="0" y="0"/>
            <a:ext cx="9144000" cy="68564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kumimoji="0" lang="en-US" dirty="0">
              <a:solidFill>
                <a:srgbClr val="FFFFFF"/>
              </a:solidFill>
            </a:endParaRPr>
          </a:p>
        </p:txBody>
      </p:sp>
      <p:sp>
        <p:nvSpPr>
          <p:cNvPr id="4" name="Rectangle 18"/>
          <p:cNvSpPr/>
          <p:nvPr userDrawn="1"/>
        </p:nvSpPr>
        <p:spPr>
          <a:xfrm>
            <a:off x="0" y="1795463"/>
            <a:ext cx="9142413" cy="10160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kumimoji="0" lang="en-US" dirty="0">
              <a:solidFill>
                <a:srgbClr val="FFFFFF"/>
              </a:solidFill>
            </a:endParaRPr>
          </a:p>
        </p:txBody>
      </p:sp>
      <p:sp>
        <p:nvSpPr>
          <p:cNvPr id="5" name="Rectangle 11"/>
          <p:cNvSpPr/>
          <p:nvPr userDrawn="1"/>
        </p:nvSpPr>
        <p:spPr>
          <a:xfrm>
            <a:off x="0" y="2965450"/>
            <a:ext cx="9144000" cy="3892550"/>
          </a:xfrm>
          <a:prstGeom prst="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kumimoji="0" lang="en-US" dirty="0">
              <a:solidFill>
                <a:srgbClr val="FFFFFF"/>
              </a:solidFill>
            </a:endParaRPr>
          </a:p>
        </p:txBody>
      </p:sp>
      <p:grpSp>
        <p:nvGrpSpPr>
          <p:cNvPr id="6" name="Group 55"/>
          <p:cNvGrpSpPr>
            <a:grpSpLocks/>
          </p:cNvGrpSpPr>
          <p:nvPr userDrawn="1"/>
        </p:nvGrpSpPr>
        <p:grpSpPr bwMode="auto">
          <a:xfrm>
            <a:off x="0" y="1897063"/>
            <a:ext cx="9144000" cy="2430462"/>
            <a:chOff x="0" y="1751231"/>
            <a:chExt cx="9144000" cy="2429933"/>
          </a:xfrm>
        </p:grpSpPr>
        <p:sp>
          <p:nvSpPr>
            <p:cNvPr id="7" name="Freeform 14"/>
            <p:cNvSpPr/>
            <p:nvPr/>
          </p:nvSpPr>
          <p:spPr>
            <a:xfrm>
              <a:off x="0" y="1751231"/>
              <a:ext cx="9144000" cy="2429933"/>
            </a:xfrm>
            <a:custGeom>
              <a:avLst/>
              <a:gdLst>
                <a:gd name="connsiteX0" fmla="*/ 9144000 w 9177867"/>
                <a:gd name="connsiteY0" fmla="*/ 8467 h 2429933"/>
                <a:gd name="connsiteX1" fmla="*/ 0 w 9177867"/>
                <a:gd name="connsiteY1" fmla="*/ 0 h 2429933"/>
                <a:gd name="connsiteX2" fmla="*/ 0 w 9177867"/>
                <a:gd name="connsiteY2" fmla="*/ 1515533 h 2429933"/>
                <a:gd name="connsiteX3" fmla="*/ 9177867 w 9177867"/>
                <a:gd name="connsiteY3" fmla="*/ 2429933 h 2429933"/>
                <a:gd name="connsiteX4" fmla="*/ 9144000 w 9177867"/>
                <a:gd name="connsiteY4" fmla="*/ 8467 h 2429933"/>
                <a:gd name="connsiteX0" fmla="*/ 9176274 w 9204496"/>
                <a:gd name="connsiteY0" fmla="*/ 0 h 2429933"/>
                <a:gd name="connsiteX1" fmla="*/ 0 w 9204496"/>
                <a:gd name="connsiteY1" fmla="*/ 0 h 2429933"/>
                <a:gd name="connsiteX2" fmla="*/ 0 w 9204496"/>
                <a:gd name="connsiteY2" fmla="*/ 1515533 h 2429933"/>
                <a:gd name="connsiteX3" fmla="*/ 9177867 w 9204496"/>
                <a:gd name="connsiteY3" fmla="*/ 2429933 h 2429933"/>
                <a:gd name="connsiteX4" fmla="*/ 9176274 w 9204496"/>
                <a:gd name="connsiteY4" fmla="*/ 0 h 2429933"/>
                <a:gd name="connsiteX0" fmla="*/ 9176274 w 9204496"/>
                <a:gd name="connsiteY0" fmla="*/ 0 h 2429933"/>
                <a:gd name="connsiteX1" fmla="*/ 0 w 9204496"/>
                <a:gd name="connsiteY1" fmla="*/ 0 h 2429933"/>
                <a:gd name="connsiteX2" fmla="*/ 0 w 9204496"/>
                <a:gd name="connsiteY2" fmla="*/ 1515533 h 2429933"/>
                <a:gd name="connsiteX3" fmla="*/ 9202903 w 9204496"/>
                <a:gd name="connsiteY3" fmla="*/ 2429933 h 2429933"/>
                <a:gd name="connsiteX4" fmla="*/ 9176274 w 9204496"/>
                <a:gd name="connsiteY4" fmla="*/ 0 h 2429933"/>
                <a:gd name="connsiteX0" fmla="*/ 9176274 w 9204496"/>
                <a:gd name="connsiteY0" fmla="*/ 0 h 2429933"/>
                <a:gd name="connsiteX1" fmla="*/ 0 w 9204496"/>
                <a:gd name="connsiteY1" fmla="*/ 0 h 2429933"/>
                <a:gd name="connsiteX2" fmla="*/ 0 w 9204496"/>
                <a:gd name="connsiteY2" fmla="*/ 1515533 h 2429933"/>
                <a:gd name="connsiteX3" fmla="*/ 9204496 w 9204496"/>
                <a:gd name="connsiteY3" fmla="*/ 2429933 h 2429933"/>
                <a:gd name="connsiteX4" fmla="*/ 9176274 w 9204496"/>
                <a:gd name="connsiteY4" fmla="*/ 0 h 2429933"/>
                <a:gd name="connsiteX0" fmla="*/ 9176274 w 9204496"/>
                <a:gd name="connsiteY0" fmla="*/ 0 h 2429933"/>
                <a:gd name="connsiteX1" fmla="*/ 0 w 9204496"/>
                <a:gd name="connsiteY1" fmla="*/ 0 h 2429933"/>
                <a:gd name="connsiteX2" fmla="*/ 0 w 9204496"/>
                <a:gd name="connsiteY2" fmla="*/ 1515533 h 2429933"/>
                <a:gd name="connsiteX3" fmla="*/ 9204496 w 9204496"/>
                <a:gd name="connsiteY3" fmla="*/ 2429933 h 2429933"/>
                <a:gd name="connsiteX4" fmla="*/ 9176274 w 9204496"/>
                <a:gd name="connsiteY4" fmla="*/ 0 h 2429933"/>
                <a:gd name="connsiteX0" fmla="*/ 9202899 w 9204496"/>
                <a:gd name="connsiteY0" fmla="*/ 0 h 2429933"/>
                <a:gd name="connsiteX1" fmla="*/ 0 w 9204496"/>
                <a:gd name="connsiteY1" fmla="*/ 0 h 2429933"/>
                <a:gd name="connsiteX2" fmla="*/ 0 w 9204496"/>
                <a:gd name="connsiteY2" fmla="*/ 1515533 h 2429933"/>
                <a:gd name="connsiteX3" fmla="*/ 9204496 w 9204496"/>
                <a:gd name="connsiteY3" fmla="*/ 2429933 h 2429933"/>
                <a:gd name="connsiteX4" fmla="*/ 9202899 w 9204496"/>
                <a:gd name="connsiteY4" fmla="*/ 0 h 2429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4496" h="2429933">
                  <a:moveTo>
                    <a:pt x="9202899" y="0"/>
                  </a:moveTo>
                  <a:lnTo>
                    <a:pt x="0" y="0"/>
                  </a:lnTo>
                  <a:lnTo>
                    <a:pt x="0" y="1515533"/>
                  </a:lnTo>
                  <a:lnTo>
                    <a:pt x="9204496" y="2429933"/>
                  </a:lnTo>
                  <a:cubicBezTo>
                    <a:pt x="9203964" y="1619955"/>
                    <a:pt x="9203431" y="809978"/>
                    <a:pt x="9202899" y="0"/>
                  </a:cubicBezTo>
                  <a:close/>
                </a:path>
              </a:pathLst>
            </a:custGeom>
            <a:solidFill>
              <a:schemeClr val="tx2"/>
            </a:solidFill>
            <a:ln>
              <a:noFill/>
            </a:ln>
          </p:spPr>
          <p:style>
            <a:lnRef idx="2">
              <a:schemeClr val="accent2"/>
            </a:lnRef>
            <a:fillRef idx="1">
              <a:schemeClr val="lt1"/>
            </a:fillRef>
            <a:effectRef idx="0">
              <a:schemeClr val="accent2"/>
            </a:effectRef>
            <a:fontRef idx="minor">
              <a:schemeClr val="dk1"/>
            </a:fontRef>
          </p:style>
          <p:txBody>
            <a:bodyPr anchor="ctr"/>
            <a:lstStyle/>
            <a:p>
              <a:pPr algn="ctr" defTabSz="457200" fontAlgn="auto">
                <a:spcBef>
                  <a:spcPts val="0"/>
                </a:spcBef>
                <a:spcAft>
                  <a:spcPts val="0"/>
                </a:spcAft>
                <a:defRPr/>
              </a:pPr>
              <a:endParaRPr kumimoji="0" lang="en-US" dirty="0">
                <a:solidFill>
                  <a:prstClr val="black"/>
                </a:solidFill>
              </a:endParaRPr>
            </a:p>
          </p:txBody>
        </p:sp>
        <p:sp>
          <p:nvSpPr>
            <p:cNvPr id="8" name="Rectangle 15"/>
            <p:cNvSpPr/>
            <p:nvPr userDrawn="1"/>
          </p:nvSpPr>
          <p:spPr>
            <a:xfrm>
              <a:off x="0" y="1751231"/>
              <a:ext cx="9144000" cy="730091"/>
            </a:xfrm>
            <a:prstGeom prst="rect">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457200" fontAlgn="auto">
                <a:spcBef>
                  <a:spcPts val="0"/>
                </a:spcBef>
                <a:spcAft>
                  <a:spcPts val="0"/>
                </a:spcAft>
                <a:defRPr/>
              </a:pPr>
              <a:endParaRPr kumimoji="0" lang="en-US" dirty="0">
                <a:solidFill>
                  <a:srgbClr val="FFFFFF"/>
                </a:solidFill>
              </a:endParaRPr>
            </a:p>
          </p:txBody>
        </p:sp>
      </p:grpSp>
      <p:sp>
        <p:nvSpPr>
          <p:cNvPr id="9" name="Rectangle 45"/>
          <p:cNvSpPr>
            <a:spLocks noChangeArrowheads="1"/>
          </p:cNvSpPr>
          <p:nvPr userDrawn="1"/>
        </p:nvSpPr>
        <p:spPr bwMode="auto">
          <a:xfrm>
            <a:off x="4124325" y="6600825"/>
            <a:ext cx="895350" cy="176213"/>
          </a:xfrm>
          <a:prstGeom prst="rect">
            <a:avLst/>
          </a:prstGeom>
          <a:noFill/>
          <a:ln w="9525">
            <a:noFill/>
            <a:miter lim="800000"/>
            <a:headEnd/>
            <a:tailEnd/>
          </a:ln>
          <a:effectLst/>
        </p:spPr>
        <p:txBody>
          <a:bodyPr wrap="none" lIns="18288" tIns="18288" rIns="18288" bIns="18288" anchor="b">
            <a:spAutoFit/>
          </a:bodyPr>
          <a:lstStyle/>
          <a:p>
            <a:pPr algn="ctr" fontAlgn="auto">
              <a:spcBef>
                <a:spcPts val="0"/>
              </a:spcBef>
              <a:spcAft>
                <a:spcPts val="0"/>
              </a:spcAft>
              <a:defRPr/>
            </a:pPr>
            <a:r>
              <a:rPr kumimoji="0" lang="en-US" sz="900" b="1" kern="0" dirty="0">
                <a:solidFill>
                  <a:srgbClr val="5E6A71"/>
                </a:solidFill>
                <a:latin typeface="+mn-lt"/>
                <a:ea typeface="+mn-ea"/>
              </a:rPr>
              <a:t>CONFIDENTIAL</a:t>
            </a:r>
          </a:p>
        </p:txBody>
      </p:sp>
      <p:pic>
        <p:nvPicPr>
          <p:cNvPr id="10" name="Picture 6" descr="image2.png"/>
          <p:cNvPicPr>
            <a:picLocks noChangeAspect="1"/>
          </p:cNvPicPr>
          <p:nvPr userDrawn="1"/>
        </p:nvPicPr>
        <p:blipFill>
          <a:blip r:embed="rId2"/>
          <a:srcRect/>
          <a:stretch>
            <a:fillRect/>
          </a:stretch>
        </p:blipFill>
        <p:spPr bwMode="auto">
          <a:xfrm>
            <a:off x="6551613" y="706438"/>
            <a:ext cx="1295400" cy="663575"/>
          </a:xfrm>
          <a:prstGeom prst="rect">
            <a:avLst/>
          </a:prstGeom>
          <a:noFill/>
          <a:ln w="12700">
            <a:noFill/>
            <a:miter lim="0"/>
            <a:headEnd/>
            <a:tailEnd/>
          </a:ln>
        </p:spPr>
      </p:pic>
      <p:sp>
        <p:nvSpPr>
          <p:cNvPr id="2" name="Title 1"/>
          <p:cNvSpPr>
            <a:spLocks noGrp="1"/>
          </p:cNvSpPr>
          <p:nvPr>
            <p:ph type="title"/>
          </p:nvPr>
        </p:nvSpPr>
        <p:spPr>
          <a:xfrm>
            <a:off x="874211" y="2339494"/>
            <a:ext cx="7772400" cy="590931"/>
          </a:xfrm>
          <a:noFill/>
        </p:spPr>
        <p:txBody>
          <a:bodyPr rtlCol="0"/>
          <a:lstStyle>
            <a:lvl1pPr marL="0" algn="l" defTabSz="457200" rtl="0" eaLnBrk="1" latinLnBrk="0" hangingPunct="1">
              <a:spcAft>
                <a:spcPts val="1200"/>
              </a:spcAft>
              <a:defRPr lang="en-US" sz="3600" b="0" kern="1200">
                <a:solidFill>
                  <a:srgbClr val="FFFFFF"/>
                </a:solidFill>
                <a:latin typeface="+mj-lt"/>
                <a:ea typeface="Arial" charset="0"/>
                <a:cs typeface="Arial" charset="0"/>
                <a:sym typeface="Arial" charset="0"/>
              </a:defRPr>
            </a:lvl1pPr>
          </a:lstStyle>
          <a:p>
            <a:r>
              <a:rPr lang="ja-JP" altLang="en-US" dirty="0" smtClean="0"/>
              <a:t>マスタ タイトルの書式設定</a:t>
            </a:r>
            <a:endParaRPr lang="en-US" dirty="0"/>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Rectangle 7"/>
          <p:cNvSpPr/>
          <p:nvPr userDrawn="1"/>
        </p:nvSpPr>
        <p:spPr>
          <a:xfrm flipH="1">
            <a:off x="0" y="0"/>
            <a:ext cx="9142413" cy="6858000"/>
          </a:xfrm>
          <a:prstGeom prst="rect">
            <a:avLst/>
          </a:prstGeom>
          <a:solidFill>
            <a:schemeClr val="bg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457200" fontAlgn="auto">
              <a:spcBef>
                <a:spcPts val="0"/>
              </a:spcBef>
              <a:spcAft>
                <a:spcPts val="0"/>
              </a:spcAft>
              <a:defRPr/>
            </a:pPr>
            <a:endParaRPr kumimoji="0" lang="en-US" dirty="0">
              <a:solidFill>
                <a:srgbClr val="FFFFFF"/>
              </a:solidFill>
            </a:endParaRPr>
          </a:p>
        </p:txBody>
      </p:sp>
      <p:grpSp>
        <p:nvGrpSpPr>
          <p:cNvPr id="3" name="Group 24"/>
          <p:cNvGrpSpPr/>
          <p:nvPr userDrawn="1"/>
        </p:nvGrpSpPr>
        <p:grpSpPr>
          <a:xfrm flipH="1">
            <a:off x="-1" y="3651967"/>
            <a:ext cx="9142413" cy="1584299"/>
            <a:chOff x="0" y="1751231"/>
            <a:chExt cx="9178661" cy="2429933"/>
          </a:xfrm>
          <a:solidFill>
            <a:srgbClr val="E5E7E8"/>
          </a:solidFill>
        </p:grpSpPr>
        <p:sp>
          <p:nvSpPr>
            <p:cNvPr id="4" name="Freeform 11"/>
            <p:cNvSpPr/>
            <p:nvPr/>
          </p:nvSpPr>
          <p:spPr>
            <a:xfrm>
              <a:off x="794" y="1751231"/>
              <a:ext cx="9177867" cy="2429933"/>
            </a:xfrm>
            <a:custGeom>
              <a:avLst/>
              <a:gdLst>
                <a:gd name="connsiteX0" fmla="*/ 9144000 w 9177867"/>
                <a:gd name="connsiteY0" fmla="*/ 8467 h 2429933"/>
                <a:gd name="connsiteX1" fmla="*/ 0 w 9177867"/>
                <a:gd name="connsiteY1" fmla="*/ 0 h 2429933"/>
                <a:gd name="connsiteX2" fmla="*/ 0 w 9177867"/>
                <a:gd name="connsiteY2" fmla="*/ 1515533 h 2429933"/>
                <a:gd name="connsiteX3" fmla="*/ 9177867 w 9177867"/>
                <a:gd name="connsiteY3" fmla="*/ 2429933 h 2429933"/>
                <a:gd name="connsiteX4" fmla="*/ 9144000 w 9177867"/>
                <a:gd name="connsiteY4" fmla="*/ 8467 h 2429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7867" h="2429933">
                  <a:moveTo>
                    <a:pt x="9144000" y="8467"/>
                  </a:moveTo>
                  <a:lnTo>
                    <a:pt x="0" y="0"/>
                  </a:lnTo>
                  <a:lnTo>
                    <a:pt x="0" y="1515533"/>
                  </a:lnTo>
                  <a:lnTo>
                    <a:pt x="9177867" y="2429933"/>
                  </a:lnTo>
                  <a:cubicBezTo>
                    <a:pt x="9175045" y="1617133"/>
                    <a:pt x="9172222" y="804333"/>
                    <a:pt x="9144000" y="8467"/>
                  </a:cubicBezTo>
                  <a:close/>
                </a:path>
              </a:pathLst>
            </a:custGeom>
            <a:grpFill/>
            <a:ln>
              <a:noFill/>
            </a:ln>
          </p:spPr>
          <p:style>
            <a:lnRef idx="2">
              <a:schemeClr val="accent2"/>
            </a:lnRef>
            <a:fillRef idx="1">
              <a:schemeClr val="lt1"/>
            </a:fillRef>
            <a:effectRef idx="0">
              <a:schemeClr val="accent2"/>
            </a:effectRef>
            <a:fontRef idx="minor">
              <a:schemeClr val="dk1"/>
            </a:fontRef>
          </p:style>
          <p:txBody>
            <a:bodyPr anchor="ctr"/>
            <a:lstStyle/>
            <a:p>
              <a:pPr algn="ctr" defTabSz="457200" fontAlgn="auto">
                <a:spcBef>
                  <a:spcPts val="0"/>
                </a:spcBef>
                <a:spcAft>
                  <a:spcPts val="0"/>
                </a:spcAft>
                <a:defRPr/>
              </a:pPr>
              <a:endParaRPr kumimoji="0" lang="en-US" dirty="0">
                <a:solidFill>
                  <a:prstClr val="black"/>
                </a:solidFill>
              </a:endParaRPr>
            </a:p>
          </p:txBody>
        </p:sp>
        <p:sp>
          <p:nvSpPr>
            <p:cNvPr id="5" name="Rectangle 12"/>
            <p:cNvSpPr/>
            <p:nvPr/>
          </p:nvSpPr>
          <p:spPr>
            <a:xfrm>
              <a:off x="0" y="1751231"/>
              <a:ext cx="9178661" cy="729502"/>
            </a:xfrm>
            <a:prstGeom prst="rect">
              <a:avLst/>
            </a:prstGeom>
            <a:grp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457200" fontAlgn="auto">
                <a:spcBef>
                  <a:spcPts val="0"/>
                </a:spcBef>
                <a:spcAft>
                  <a:spcPts val="0"/>
                </a:spcAft>
                <a:defRPr/>
              </a:pPr>
              <a:endParaRPr kumimoji="0" lang="en-US" dirty="0">
                <a:solidFill>
                  <a:srgbClr val="FFFFFF"/>
                </a:solidFill>
              </a:endParaRPr>
            </a:p>
          </p:txBody>
        </p:sp>
      </p:grpSp>
      <p:pic>
        <p:nvPicPr>
          <p:cNvPr id="6" name="Picture 4" descr="SpansionLOGO"/>
          <p:cNvPicPr>
            <a:picLocks noChangeAspect="1" noChangeArrowheads="1"/>
          </p:cNvPicPr>
          <p:nvPr userDrawn="1"/>
        </p:nvPicPr>
        <p:blipFill>
          <a:blip r:embed="rId2"/>
          <a:srcRect/>
          <a:stretch>
            <a:fillRect/>
          </a:stretch>
        </p:blipFill>
        <p:spPr bwMode="auto">
          <a:xfrm>
            <a:off x="3197225" y="1574800"/>
            <a:ext cx="2757488" cy="1409700"/>
          </a:xfrm>
          <a:prstGeom prst="rect">
            <a:avLst/>
          </a:prstGeom>
          <a:noFill/>
          <a:ln w="9525">
            <a:noFill/>
            <a:miter lim="800000"/>
            <a:headEnd/>
            <a:tailEnd/>
          </a:ln>
        </p:spPr>
      </p:pic>
      <p:sp>
        <p:nvSpPr>
          <p:cNvPr id="7" name="TextBox 14"/>
          <p:cNvSpPr txBox="1"/>
          <p:nvPr userDrawn="1"/>
        </p:nvSpPr>
        <p:spPr>
          <a:xfrm>
            <a:off x="0" y="4016375"/>
            <a:ext cx="9178925" cy="368300"/>
          </a:xfrm>
          <a:prstGeom prst="rect">
            <a:avLst/>
          </a:prstGeom>
          <a:noFill/>
        </p:spPr>
        <p:txBody>
          <a:bodyPr anchor="ctr">
            <a:spAutoFit/>
          </a:bodyPr>
          <a:lstStyle/>
          <a:p>
            <a:pPr algn="ctr" defTabSz="457200" fontAlgn="auto">
              <a:spcBef>
                <a:spcPts val="0"/>
              </a:spcBef>
              <a:spcAft>
                <a:spcPts val="0"/>
              </a:spcAft>
              <a:defRPr/>
            </a:pPr>
            <a:r>
              <a:rPr kumimoji="0" lang="en-US" b="1" dirty="0">
                <a:solidFill>
                  <a:srgbClr val="5E6A71"/>
                </a:solidFill>
                <a:latin typeface="+mn-lt"/>
                <a:ea typeface="Arial" charset="0"/>
                <a:cs typeface="Arial" charset="0"/>
                <a:sym typeface="Arial" charset="0"/>
              </a:rPr>
              <a:t>www.spansion.com</a:t>
            </a:r>
            <a:endParaRPr kumimoji="0" lang="en-US" dirty="0">
              <a:solidFill>
                <a:srgbClr val="5E6A71"/>
              </a:solidFill>
              <a:latin typeface="+mn-lt"/>
              <a:ea typeface="+mn-ea"/>
            </a:endParaRPr>
          </a:p>
        </p:txBody>
      </p:sp>
      <p:sp>
        <p:nvSpPr>
          <p:cNvPr id="8" name="Rectangle 6"/>
          <p:cNvSpPr txBox="1">
            <a:spLocks noChangeArrowheads="1"/>
          </p:cNvSpPr>
          <p:nvPr userDrawn="1"/>
        </p:nvSpPr>
        <p:spPr>
          <a:xfrm>
            <a:off x="1277938" y="5421313"/>
            <a:ext cx="6519862" cy="1073150"/>
          </a:xfrm>
          <a:prstGeom prst="rect">
            <a:avLst/>
          </a:prstGeom>
          <a:noFill/>
          <a:ln/>
        </p:spPr>
        <p:txBody>
          <a:bodyPr>
            <a:spAutoFit/>
          </a:bodyPr>
          <a:lstStyle/>
          <a:p>
            <a:pPr marL="212725" indent="-212725" defTabSz="457200" fontAlgn="auto">
              <a:lnSpc>
                <a:spcPct val="110000"/>
              </a:lnSpc>
              <a:spcBef>
                <a:spcPct val="50000"/>
              </a:spcBef>
              <a:spcAft>
                <a:spcPts val="0"/>
              </a:spcAft>
              <a:buClr>
                <a:prstClr val="black"/>
              </a:buClr>
              <a:buFontTx/>
              <a:buChar char=" "/>
              <a:defRPr/>
            </a:pPr>
            <a:r>
              <a:rPr kumimoji="0" lang="en-US" sz="900" dirty="0">
                <a:solidFill>
                  <a:srgbClr val="A5ACAF">
                    <a:lumMod val="75000"/>
                  </a:srgbClr>
                </a:solidFill>
                <a:latin typeface="+mn-lt"/>
                <a:ea typeface="+mn-ea"/>
              </a:rPr>
              <a:t>Spansion</a:t>
            </a:r>
            <a:r>
              <a:rPr kumimoji="0" lang="en-US" sz="900" baseline="30000" dirty="0">
                <a:solidFill>
                  <a:srgbClr val="A5ACAF">
                    <a:lumMod val="75000"/>
                  </a:srgbClr>
                </a:solidFill>
                <a:latin typeface="+mn-lt"/>
                <a:ea typeface="+mn-ea"/>
              </a:rPr>
              <a:t>®</a:t>
            </a:r>
            <a:r>
              <a:rPr kumimoji="0" lang="en-US" sz="900" dirty="0">
                <a:solidFill>
                  <a:srgbClr val="A5ACAF">
                    <a:lumMod val="75000"/>
                  </a:srgbClr>
                </a:solidFill>
                <a:latin typeface="+mn-lt"/>
                <a:ea typeface="+mn-ea"/>
              </a:rPr>
              <a:t>, the Spansion logo, MirrorBit</a:t>
            </a:r>
            <a:r>
              <a:rPr kumimoji="0" lang="en-US" sz="900" baseline="30000" dirty="0">
                <a:solidFill>
                  <a:srgbClr val="A5ACAF">
                    <a:lumMod val="75000"/>
                  </a:srgbClr>
                </a:solidFill>
                <a:latin typeface="+mn-lt"/>
                <a:ea typeface="+mn-ea"/>
              </a:rPr>
              <a:t>®</a:t>
            </a:r>
            <a:r>
              <a:rPr kumimoji="0" lang="en-US" sz="900" dirty="0">
                <a:solidFill>
                  <a:srgbClr val="A5ACAF">
                    <a:lumMod val="75000"/>
                  </a:srgbClr>
                </a:solidFill>
                <a:latin typeface="+mn-lt"/>
                <a:ea typeface="+mn-ea"/>
              </a:rPr>
              <a:t>, MirrorBit</a:t>
            </a:r>
            <a:r>
              <a:rPr kumimoji="0" lang="en-US" sz="900" baseline="30000" dirty="0">
                <a:solidFill>
                  <a:srgbClr val="A5ACAF">
                    <a:lumMod val="75000"/>
                  </a:srgbClr>
                </a:solidFill>
                <a:latin typeface="+mn-lt"/>
                <a:ea typeface="+mn-ea"/>
              </a:rPr>
              <a:t>®</a:t>
            </a:r>
            <a:r>
              <a:rPr kumimoji="0" lang="en-US" sz="900" dirty="0">
                <a:solidFill>
                  <a:srgbClr val="A5ACAF">
                    <a:lumMod val="75000"/>
                  </a:srgbClr>
                </a:solidFill>
                <a:latin typeface="+mn-lt"/>
                <a:ea typeface="+mn-ea"/>
              </a:rPr>
              <a:t> Eclipse™ and combinations thereof are trademarks and registered trademarks of Spansion LLC in the United States and other countries. Other names used are for informational purposes only and may be trademarks of their respective owners.</a:t>
            </a:r>
          </a:p>
          <a:p>
            <a:pPr marL="212725" indent="-212725" defTabSz="457200" fontAlgn="auto">
              <a:lnSpc>
                <a:spcPct val="110000"/>
              </a:lnSpc>
              <a:spcBef>
                <a:spcPct val="50000"/>
              </a:spcBef>
              <a:spcAft>
                <a:spcPts val="0"/>
              </a:spcAft>
              <a:buClr>
                <a:prstClr val="black"/>
              </a:buClr>
              <a:buFontTx/>
              <a:buChar char=" "/>
              <a:defRPr/>
            </a:pPr>
            <a:r>
              <a:rPr kumimoji="0" lang="en-US" sz="900" dirty="0">
                <a:solidFill>
                  <a:srgbClr val="A5ACAF">
                    <a:lumMod val="75000"/>
                  </a:srgbClr>
                </a:solidFill>
                <a:latin typeface="+mn-lt"/>
                <a:ea typeface="+mn-ea"/>
              </a:rPr>
              <a:t>This document is for informational purposes only and subject to change without notice. Spansion does not represent that it is complete, accurate or up-to-date; it is provided “AS IS.” To the maximum extent permitted by law, Spansion disclaims any liability for loss or damages arising from use of or reliance on this document.</a:t>
            </a:r>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8"/>
          <p:cNvSpPr/>
          <p:nvPr userDrawn="1"/>
        </p:nvSpPr>
        <p:spPr>
          <a:xfrm>
            <a:off x="0" y="0"/>
            <a:ext cx="9144000" cy="68564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kumimoji="0" lang="en-US" dirty="0">
              <a:solidFill>
                <a:srgbClr val="FFFFFF"/>
              </a:solidFill>
            </a:endParaRPr>
          </a:p>
        </p:txBody>
      </p:sp>
      <p:sp>
        <p:nvSpPr>
          <p:cNvPr id="5" name="Freeform 13"/>
          <p:cNvSpPr/>
          <p:nvPr userDrawn="1"/>
        </p:nvSpPr>
        <p:spPr>
          <a:xfrm>
            <a:off x="3170238" y="4572000"/>
            <a:ext cx="5973762" cy="1147763"/>
          </a:xfrm>
          <a:custGeom>
            <a:avLst/>
            <a:gdLst>
              <a:gd name="connsiteX0" fmla="*/ 9164320 w 9164320"/>
              <a:gd name="connsiteY0" fmla="*/ 2570480 h 2570480"/>
              <a:gd name="connsiteX1" fmla="*/ 9154160 w 9164320"/>
              <a:gd name="connsiteY1" fmla="*/ 396240 h 2570480"/>
              <a:gd name="connsiteX2" fmla="*/ 0 w 9164320"/>
              <a:gd name="connsiteY2" fmla="*/ 0 h 2570480"/>
              <a:gd name="connsiteX3" fmla="*/ 40640 w 9164320"/>
              <a:gd name="connsiteY3" fmla="*/ 1859280 h 2570480"/>
              <a:gd name="connsiteX4" fmla="*/ 9164320 w 9164320"/>
              <a:gd name="connsiteY4" fmla="*/ 2570480 h 2570480"/>
              <a:gd name="connsiteX0" fmla="*/ 9164320 w 9164320"/>
              <a:gd name="connsiteY0" fmla="*/ 2570480 h 2570480"/>
              <a:gd name="connsiteX1" fmla="*/ 9154160 w 9164320"/>
              <a:gd name="connsiteY1" fmla="*/ 396240 h 2570480"/>
              <a:gd name="connsiteX2" fmla="*/ 0 w 9164320"/>
              <a:gd name="connsiteY2" fmla="*/ 0 h 2570480"/>
              <a:gd name="connsiteX3" fmla="*/ 494454 w 9164320"/>
              <a:gd name="connsiteY3" fmla="*/ 1991360 h 2570480"/>
              <a:gd name="connsiteX4" fmla="*/ 9164320 w 9164320"/>
              <a:gd name="connsiteY4" fmla="*/ 2570480 h 2570480"/>
              <a:gd name="connsiteX0" fmla="*/ 8822266 w 8822266"/>
              <a:gd name="connsiteY0" fmla="*/ 2570480 h 2570480"/>
              <a:gd name="connsiteX1" fmla="*/ 8812106 w 8822266"/>
              <a:gd name="connsiteY1" fmla="*/ 396240 h 2570480"/>
              <a:gd name="connsiteX2" fmla="*/ 0 w 8822266"/>
              <a:gd name="connsiteY2" fmla="*/ 0 h 2570480"/>
              <a:gd name="connsiteX3" fmla="*/ 152400 w 8822266"/>
              <a:gd name="connsiteY3" fmla="*/ 1991360 h 2570480"/>
              <a:gd name="connsiteX4" fmla="*/ 8822266 w 8822266"/>
              <a:gd name="connsiteY4" fmla="*/ 2570480 h 2570480"/>
              <a:gd name="connsiteX0" fmla="*/ 8822266 w 8822266"/>
              <a:gd name="connsiteY0" fmla="*/ 2570480 h 2570480"/>
              <a:gd name="connsiteX1" fmla="*/ 8812106 w 8822266"/>
              <a:gd name="connsiteY1" fmla="*/ 396240 h 2570480"/>
              <a:gd name="connsiteX2" fmla="*/ 0 w 8822266"/>
              <a:gd name="connsiteY2" fmla="*/ 0 h 2570480"/>
              <a:gd name="connsiteX3" fmla="*/ 3058160 w 8822266"/>
              <a:gd name="connsiteY3" fmla="*/ 2194560 h 2570480"/>
              <a:gd name="connsiteX4" fmla="*/ 8822266 w 8822266"/>
              <a:gd name="connsiteY4" fmla="*/ 2570480 h 2570480"/>
              <a:gd name="connsiteX0" fmla="*/ 5953760 w 5953760"/>
              <a:gd name="connsiteY0" fmla="*/ 2174240 h 2174240"/>
              <a:gd name="connsiteX1" fmla="*/ 5943600 w 5953760"/>
              <a:gd name="connsiteY1" fmla="*/ 0 h 2174240"/>
              <a:gd name="connsiteX2" fmla="*/ 0 w 5953760"/>
              <a:gd name="connsiteY2" fmla="*/ 1391920 h 2174240"/>
              <a:gd name="connsiteX3" fmla="*/ 189654 w 5953760"/>
              <a:gd name="connsiteY3" fmla="*/ 1798320 h 2174240"/>
              <a:gd name="connsiteX4" fmla="*/ 5953760 w 5953760"/>
              <a:gd name="connsiteY4" fmla="*/ 2174240 h 2174240"/>
              <a:gd name="connsiteX0" fmla="*/ 5953760 w 5957147"/>
              <a:gd name="connsiteY0" fmla="*/ 1148082 h 1148082"/>
              <a:gd name="connsiteX1" fmla="*/ 5953760 w 5957147"/>
              <a:gd name="connsiteY1" fmla="*/ 0 h 1148082"/>
              <a:gd name="connsiteX2" fmla="*/ 0 w 5957147"/>
              <a:gd name="connsiteY2" fmla="*/ 365762 h 1148082"/>
              <a:gd name="connsiteX3" fmla="*/ 189654 w 5957147"/>
              <a:gd name="connsiteY3" fmla="*/ 772162 h 1148082"/>
              <a:gd name="connsiteX4" fmla="*/ 5953760 w 5957147"/>
              <a:gd name="connsiteY4" fmla="*/ 1148082 h 1148082"/>
              <a:gd name="connsiteX0" fmla="*/ 5953760 w 5957147"/>
              <a:gd name="connsiteY0" fmla="*/ 1148082 h 1148082"/>
              <a:gd name="connsiteX1" fmla="*/ 5953760 w 5957147"/>
              <a:gd name="connsiteY1" fmla="*/ 0 h 1148082"/>
              <a:gd name="connsiteX2" fmla="*/ 0 w 5957147"/>
              <a:gd name="connsiteY2" fmla="*/ 365762 h 1148082"/>
              <a:gd name="connsiteX3" fmla="*/ 124884 w 5957147"/>
              <a:gd name="connsiteY3" fmla="*/ 802642 h 1148082"/>
              <a:gd name="connsiteX4" fmla="*/ 5953760 w 5957147"/>
              <a:gd name="connsiteY4" fmla="*/ 1148082 h 1148082"/>
              <a:gd name="connsiteX0" fmla="*/ 5953760 w 5957147"/>
              <a:gd name="connsiteY0" fmla="*/ 1148082 h 1148082"/>
              <a:gd name="connsiteX1" fmla="*/ 5953760 w 5957147"/>
              <a:gd name="connsiteY1" fmla="*/ 0 h 1148082"/>
              <a:gd name="connsiteX2" fmla="*/ 0 w 5957147"/>
              <a:gd name="connsiteY2" fmla="*/ 365762 h 1148082"/>
              <a:gd name="connsiteX3" fmla="*/ 114724 w 5957147"/>
              <a:gd name="connsiteY3" fmla="*/ 810262 h 1148082"/>
              <a:gd name="connsiteX4" fmla="*/ 5953760 w 5957147"/>
              <a:gd name="connsiteY4" fmla="*/ 1148082 h 1148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7147" h="1148082">
                <a:moveTo>
                  <a:pt x="5953760" y="1148082"/>
                </a:moveTo>
                <a:cubicBezTo>
                  <a:pt x="5950373" y="423335"/>
                  <a:pt x="5957147" y="724747"/>
                  <a:pt x="5953760" y="0"/>
                </a:cubicBezTo>
                <a:lnTo>
                  <a:pt x="0" y="365762"/>
                </a:lnTo>
                <a:lnTo>
                  <a:pt x="114724" y="810262"/>
                </a:lnTo>
                <a:lnTo>
                  <a:pt x="5953760" y="1148082"/>
                </a:lnTo>
                <a:close/>
              </a:path>
            </a:pathLst>
          </a:cu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kumimoji="0" lang="en-US" dirty="0">
              <a:solidFill>
                <a:srgbClr val="FFFFFF"/>
              </a:solidFill>
            </a:endParaRPr>
          </a:p>
        </p:txBody>
      </p:sp>
      <p:sp>
        <p:nvSpPr>
          <p:cNvPr id="6" name="Rectangle 9"/>
          <p:cNvSpPr/>
          <p:nvPr userDrawn="1"/>
        </p:nvSpPr>
        <p:spPr>
          <a:xfrm>
            <a:off x="0" y="1795463"/>
            <a:ext cx="9161463" cy="2776537"/>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kumimoji="0" lang="en-US" dirty="0">
              <a:solidFill>
                <a:srgbClr val="FFFFFF"/>
              </a:solidFill>
            </a:endParaRPr>
          </a:p>
        </p:txBody>
      </p:sp>
      <p:pic>
        <p:nvPicPr>
          <p:cNvPr id="7" name="Picture 6" descr="image2.png"/>
          <p:cNvPicPr>
            <a:picLocks noChangeAspect="1"/>
          </p:cNvPicPr>
          <p:nvPr userDrawn="1"/>
        </p:nvPicPr>
        <p:blipFill>
          <a:blip r:embed="rId2"/>
          <a:srcRect/>
          <a:stretch>
            <a:fillRect/>
          </a:stretch>
        </p:blipFill>
        <p:spPr bwMode="auto">
          <a:xfrm>
            <a:off x="6551613" y="706438"/>
            <a:ext cx="1295400" cy="663575"/>
          </a:xfrm>
          <a:prstGeom prst="rect">
            <a:avLst/>
          </a:prstGeom>
          <a:noFill/>
          <a:ln w="12700">
            <a:noFill/>
            <a:miter lim="0"/>
            <a:headEnd/>
            <a:tailEnd/>
          </a:ln>
        </p:spPr>
      </p:pic>
      <p:sp>
        <p:nvSpPr>
          <p:cNvPr id="8" name="Freeform 11"/>
          <p:cNvSpPr/>
          <p:nvPr userDrawn="1"/>
        </p:nvSpPr>
        <p:spPr>
          <a:xfrm flipH="1">
            <a:off x="-17463" y="2562225"/>
            <a:ext cx="9178926" cy="3152775"/>
          </a:xfrm>
          <a:custGeom>
            <a:avLst/>
            <a:gdLst>
              <a:gd name="connsiteX0" fmla="*/ 8466 w 9177866"/>
              <a:gd name="connsiteY0" fmla="*/ 0 h 3369733"/>
              <a:gd name="connsiteX1" fmla="*/ 9160933 w 9177866"/>
              <a:gd name="connsiteY1" fmla="*/ 0 h 3369733"/>
              <a:gd name="connsiteX2" fmla="*/ 9177866 w 9177866"/>
              <a:gd name="connsiteY2" fmla="*/ 3369733 h 3369733"/>
              <a:gd name="connsiteX3" fmla="*/ 0 w 9177866"/>
              <a:gd name="connsiteY3" fmla="*/ 2446867 h 3369733"/>
              <a:gd name="connsiteX4" fmla="*/ 8466 w 9177866"/>
              <a:gd name="connsiteY4" fmla="*/ 0 h 3369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7866" h="3369733">
                <a:moveTo>
                  <a:pt x="8466" y="0"/>
                </a:moveTo>
                <a:lnTo>
                  <a:pt x="9160933" y="0"/>
                </a:lnTo>
                <a:cubicBezTo>
                  <a:pt x="9166577" y="1123244"/>
                  <a:pt x="9177866" y="3369733"/>
                  <a:pt x="9177866" y="3369733"/>
                </a:cubicBezTo>
                <a:lnTo>
                  <a:pt x="0" y="2446867"/>
                </a:lnTo>
                <a:lnTo>
                  <a:pt x="8466" y="0"/>
                </a:lnTo>
                <a:close/>
              </a:path>
            </a:pathLst>
          </a:custGeom>
          <a:solidFill>
            <a:schemeClr val="accent6"/>
          </a:solidFill>
          <a:ln>
            <a:noFill/>
          </a:ln>
        </p:spPr>
        <p:style>
          <a:lnRef idx="2">
            <a:schemeClr val="accent2"/>
          </a:lnRef>
          <a:fillRef idx="1">
            <a:schemeClr val="lt1"/>
          </a:fillRef>
          <a:effectRef idx="0">
            <a:schemeClr val="accent2"/>
          </a:effectRef>
          <a:fontRef idx="minor">
            <a:schemeClr val="dk1"/>
          </a:fontRef>
        </p:style>
        <p:txBody>
          <a:bodyPr anchor="ctr"/>
          <a:lstStyle/>
          <a:p>
            <a:pPr algn="ctr" defTabSz="457200" fontAlgn="auto">
              <a:spcBef>
                <a:spcPts val="0"/>
              </a:spcBef>
              <a:spcAft>
                <a:spcPts val="0"/>
              </a:spcAft>
              <a:defRPr/>
            </a:pPr>
            <a:endParaRPr kumimoji="0" lang="en-US" dirty="0">
              <a:solidFill>
                <a:prstClr val="black"/>
              </a:solidFill>
            </a:endParaRPr>
          </a:p>
        </p:txBody>
      </p:sp>
      <p:sp>
        <p:nvSpPr>
          <p:cNvPr id="9" name="Rectangle 45"/>
          <p:cNvSpPr>
            <a:spLocks noChangeArrowheads="1"/>
          </p:cNvSpPr>
          <p:nvPr userDrawn="1"/>
        </p:nvSpPr>
        <p:spPr bwMode="auto">
          <a:xfrm>
            <a:off x="4124325" y="6600825"/>
            <a:ext cx="895350" cy="176213"/>
          </a:xfrm>
          <a:prstGeom prst="rect">
            <a:avLst/>
          </a:prstGeom>
          <a:noFill/>
          <a:ln w="9525">
            <a:noFill/>
            <a:miter lim="800000"/>
            <a:headEnd/>
            <a:tailEnd/>
          </a:ln>
          <a:effectLst/>
        </p:spPr>
        <p:txBody>
          <a:bodyPr wrap="none" lIns="18288" tIns="18288" rIns="18288" bIns="18288" anchor="b">
            <a:spAutoFit/>
          </a:bodyPr>
          <a:lstStyle/>
          <a:p>
            <a:pPr algn="ctr" fontAlgn="auto">
              <a:spcBef>
                <a:spcPts val="0"/>
              </a:spcBef>
              <a:spcAft>
                <a:spcPts val="0"/>
              </a:spcAft>
              <a:defRPr/>
            </a:pPr>
            <a:r>
              <a:rPr kumimoji="0" lang="en-US" sz="900" b="1" kern="0" dirty="0">
                <a:solidFill>
                  <a:srgbClr val="5E6A71"/>
                </a:solidFill>
                <a:latin typeface="+mn-lt"/>
                <a:ea typeface="+mn-ea"/>
              </a:rPr>
              <a:t>CONFIDENTIAL</a:t>
            </a:r>
          </a:p>
        </p:txBody>
      </p:sp>
      <p:sp>
        <p:nvSpPr>
          <p:cNvPr id="2" name="Title 1"/>
          <p:cNvSpPr>
            <a:spLocks noGrp="1"/>
          </p:cNvSpPr>
          <p:nvPr>
            <p:ph type="ctrTitle"/>
          </p:nvPr>
        </p:nvSpPr>
        <p:spPr>
          <a:xfrm>
            <a:off x="915988" y="2095899"/>
            <a:ext cx="7312024" cy="646331"/>
          </a:xfrm>
          <a:noFill/>
        </p:spPr>
        <p:txBody>
          <a:bodyPr rtlCol="0" anchor="t"/>
          <a:lstStyle>
            <a:lvl1pPr marL="0" algn="l" defTabSz="457200" rtl="0" eaLnBrk="1" latinLnBrk="0" hangingPunct="1">
              <a:lnSpc>
                <a:spcPct val="114000"/>
              </a:lnSpc>
              <a:spcAft>
                <a:spcPts val="1200"/>
              </a:spcAft>
              <a:defRPr kumimoji="0" lang="en-US" sz="3600" b="0" i="0" u="none" strike="noStrike" kern="1200" cap="none" spc="0" normalizeH="0" baseline="0" noProof="0">
                <a:ln>
                  <a:noFill/>
                </a:ln>
                <a:solidFill>
                  <a:srgbClr val="FFFFFF"/>
                </a:solidFill>
                <a:effectLst/>
                <a:uLnTx/>
                <a:uFillTx/>
                <a:latin typeface="+mj-lt"/>
                <a:ea typeface="Arial" charset="0"/>
                <a:cs typeface="Arial" charset="0"/>
                <a:sym typeface="Arial" charset="0"/>
              </a:defRPr>
            </a:lvl1pPr>
          </a:lstStyle>
          <a:p>
            <a:pPr lvl="0"/>
            <a:r>
              <a:rPr lang="ja-JP" altLang="en-US" dirty="0" smtClean="0"/>
              <a:t>マスタ タイトルの書式設定</a:t>
            </a:r>
            <a:endParaRPr lang="en-US" dirty="0"/>
          </a:p>
        </p:txBody>
      </p:sp>
      <p:sp>
        <p:nvSpPr>
          <p:cNvPr id="3" name="Subtitle 2"/>
          <p:cNvSpPr>
            <a:spLocks noGrp="1"/>
          </p:cNvSpPr>
          <p:nvPr>
            <p:ph type="subTitle" idx="1"/>
          </p:nvPr>
        </p:nvSpPr>
        <p:spPr>
          <a:xfrm>
            <a:off x="915988" y="3944075"/>
            <a:ext cx="7312024" cy="369332"/>
          </a:xfrm>
        </p:spPr>
        <p:txBody>
          <a:bodyPr>
            <a:spAutoFit/>
          </a:bodyPr>
          <a:lstStyle>
            <a:lvl1pPr marL="0" indent="0" algn="l" defTabSz="457200" rtl="0" eaLnBrk="1" latinLnBrk="0" hangingPunct="1">
              <a:spcAft>
                <a:spcPts val="600"/>
              </a:spcAft>
              <a:buNone/>
              <a:defRPr lang="en-US" sz="1800" kern="1200" baseline="0">
                <a:solidFill>
                  <a:srgbClr val="FFFFFF"/>
                </a:solidFill>
                <a:latin typeface="+mj-lt"/>
                <a:ea typeface="Arial" charset="0"/>
                <a:cs typeface="Arial" charset="0"/>
                <a:sym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dirty="0" smtClean="0"/>
              <a:t>マスタ サブタイトルの書式設定</a:t>
            </a:r>
            <a:endParaRPr lang="en-US" dirty="0"/>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6"/>
          <p:cNvSpPr>
            <a:spLocks noGrp="1"/>
          </p:cNvSpPr>
          <p:nvPr>
            <p:ph sz="quarter" idx="11"/>
          </p:nvPr>
        </p:nvSpPr>
        <p:spPr>
          <a:xfrm>
            <a:off x="320040" y="768350"/>
            <a:ext cx="8586533" cy="384721"/>
          </a:xfrm>
          <a:noFill/>
        </p:spPr>
        <p:txBody>
          <a:bodyPr rtlCol="0">
            <a:spAutoFit/>
          </a:bodyPr>
          <a:lstStyle>
            <a:lvl1pPr marL="0" algn="l" defTabSz="457200" rtl="0" eaLnBrk="1" latinLnBrk="0" hangingPunct="1">
              <a:buNone/>
              <a:defRPr lang="en-US" sz="2000" b="1" kern="1200" smtClean="0">
                <a:solidFill>
                  <a:schemeClr val="tx2"/>
                </a:solidFill>
                <a:latin typeface="Arial" charset="0"/>
                <a:ea typeface="Arial" charset="0"/>
                <a:cs typeface="Arial" charset="0"/>
                <a:sym typeface="Arial" charset="0"/>
              </a:defRPr>
            </a:lvl1pPr>
          </a:lstStyle>
          <a:p>
            <a:pPr lvl="0"/>
            <a:r>
              <a:rPr lang="en-US" dirty="0" smtClean="0"/>
              <a:t>Click to edit Master text styles</a:t>
            </a:r>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3" name="Rectangle 12"/>
          <p:cNvSpPr/>
          <p:nvPr userDrawn="1"/>
        </p:nvSpPr>
        <p:spPr>
          <a:xfrm>
            <a:off x="0" y="0"/>
            <a:ext cx="9144000" cy="68564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kumimoji="0" lang="en-US" dirty="0">
              <a:solidFill>
                <a:srgbClr val="FFFFFF"/>
              </a:solidFill>
            </a:endParaRPr>
          </a:p>
        </p:txBody>
      </p:sp>
      <p:sp>
        <p:nvSpPr>
          <p:cNvPr id="4" name="Rectangle 18"/>
          <p:cNvSpPr/>
          <p:nvPr userDrawn="1"/>
        </p:nvSpPr>
        <p:spPr>
          <a:xfrm>
            <a:off x="0" y="1795463"/>
            <a:ext cx="9142413" cy="10160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kumimoji="0" lang="en-US" dirty="0">
              <a:solidFill>
                <a:srgbClr val="FFFFFF"/>
              </a:solidFill>
            </a:endParaRPr>
          </a:p>
        </p:txBody>
      </p:sp>
      <p:sp>
        <p:nvSpPr>
          <p:cNvPr id="5" name="Rectangle 11"/>
          <p:cNvSpPr/>
          <p:nvPr userDrawn="1"/>
        </p:nvSpPr>
        <p:spPr>
          <a:xfrm>
            <a:off x="0" y="2965450"/>
            <a:ext cx="9144000" cy="3892550"/>
          </a:xfrm>
          <a:prstGeom prst="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kumimoji="0" lang="en-US" dirty="0">
              <a:solidFill>
                <a:srgbClr val="FFFFFF"/>
              </a:solidFill>
            </a:endParaRPr>
          </a:p>
        </p:txBody>
      </p:sp>
      <p:grpSp>
        <p:nvGrpSpPr>
          <p:cNvPr id="6" name="Group 55"/>
          <p:cNvGrpSpPr>
            <a:grpSpLocks/>
          </p:cNvGrpSpPr>
          <p:nvPr userDrawn="1"/>
        </p:nvGrpSpPr>
        <p:grpSpPr bwMode="auto">
          <a:xfrm>
            <a:off x="0" y="1897063"/>
            <a:ext cx="9144000" cy="2430462"/>
            <a:chOff x="0" y="1751231"/>
            <a:chExt cx="9144000" cy="2429933"/>
          </a:xfrm>
        </p:grpSpPr>
        <p:sp>
          <p:nvSpPr>
            <p:cNvPr id="7" name="Freeform 14"/>
            <p:cNvSpPr/>
            <p:nvPr/>
          </p:nvSpPr>
          <p:spPr>
            <a:xfrm>
              <a:off x="0" y="1751231"/>
              <a:ext cx="9144000" cy="2429933"/>
            </a:xfrm>
            <a:custGeom>
              <a:avLst/>
              <a:gdLst>
                <a:gd name="connsiteX0" fmla="*/ 9144000 w 9177867"/>
                <a:gd name="connsiteY0" fmla="*/ 8467 h 2429933"/>
                <a:gd name="connsiteX1" fmla="*/ 0 w 9177867"/>
                <a:gd name="connsiteY1" fmla="*/ 0 h 2429933"/>
                <a:gd name="connsiteX2" fmla="*/ 0 w 9177867"/>
                <a:gd name="connsiteY2" fmla="*/ 1515533 h 2429933"/>
                <a:gd name="connsiteX3" fmla="*/ 9177867 w 9177867"/>
                <a:gd name="connsiteY3" fmla="*/ 2429933 h 2429933"/>
                <a:gd name="connsiteX4" fmla="*/ 9144000 w 9177867"/>
                <a:gd name="connsiteY4" fmla="*/ 8467 h 2429933"/>
                <a:gd name="connsiteX0" fmla="*/ 9176274 w 9204496"/>
                <a:gd name="connsiteY0" fmla="*/ 0 h 2429933"/>
                <a:gd name="connsiteX1" fmla="*/ 0 w 9204496"/>
                <a:gd name="connsiteY1" fmla="*/ 0 h 2429933"/>
                <a:gd name="connsiteX2" fmla="*/ 0 w 9204496"/>
                <a:gd name="connsiteY2" fmla="*/ 1515533 h 2429933"/>
                <a:gd name="connsiteX3" fmla="*/ 9177867 w 9204496"/>
                <a:gd name="connsiteY3" fmla="*/ 2429933 h 2429933"/>
                <a:gd name="connsiteX4" fmla="*/ 9176274 w 9204496"/>
                <a:gd name="connsiteY4" fmla="*/ 0 h 2429933"/>
                <a:gd name="connsiteX0" fmla="*/ 9176274 w 9204496"/>
                <a:gd name="connsiteY0" fmla="*/ 0 h 2429933"/>
                <a:gd name="connsiteX1" fmla="*/ 0 w 9204496"/>
                <a:gd name="connsiteY1" fmla="*/ 0 h 2429933"/>
                <a:gd name="connsiteX2" fmla="*/ 0 w 9204496"/>
                <a:gd name="connsiteY2" fmla="*/ 1515533 h 2429933"/>
                <a:gd name="connsiteX3" fmla="*/ 9202903 w 9204496"/>
                <a:gd name="connsiteY3" fmla="*/ 2429933 h 2429933"/>
                <a:gd name="connsiteX4" fmla="*/ 9176274 w 9204496"/>
                <a:gd name="connsiteY4" fmla="*/ 0 h 2429933"/>
                <a:gd name="connsiteX0" fmla="*/ 9176274 w 9204496"/>
                <a:gd name="connsiteY0" fmla="*/ 0 h 2429933"/>
                <a:gd name="connsiteX1" fmla="*/ 0 w 9204496"/>
                <a:gd name="connsiteY1" fmla="*/ 0 h 2429933"/>
                <a:gd name="connsiteX2" fmla="*/ 0 w 9204496"/>
                <a:gd name="connsiteY2" fmla="*/ 1515533 h 2429933"/>
                <a:gd name="connsiteX3" fmla="*/ 9204496 w 9204496"/>
                <a:gd name="connsiteY3" fmla="*/ 2429933 h 2429933"/>
                <a:gd name="connsiteX4" fmla="*/ 9176274 w 9204496"/>
                <a:gd name="connsiteY4" fmla="*/ 0 h 2429933"/>
                <a:gd name="connsiteX0" fmla="*/ 9176274 w 9204496"/>
                <a:gd name="connsiteY0" fmla="*/ 0 h 2429933"/>
                <a:gd name="connsiteX1" fmla="*/ 0 w 9204496"/>
                <a:gd name="connsiteY1" fmla="*/ 0 h 2429933"/>
                <a:gd name="connsiteX2" fmla="*/ 0 w 9204496"/>
                <a:gd name="connsiteY2" fmla="*/ 1515533 h 2429933"/>
                <a:gd name="connsiteX3" fmla="*/ 9204496 w 9204496"/>
                <a:gd name="connsiteY3" fmla="*/ 2429933 h 2429933"/>
                <a:gd name="connsiteX4" fmla="*/ 9176274 w 9204496"/>
                <a:gd name="connsiteY4" fmla="*/ 0 h 2429933"/>
                <a:gd name="connsiteX0" fmla="*/ 9202899 w 9204496"/>
                <a:gd name="connsiteY0" fmla="*/ 0 h 2429933"/>
                <a:gd name="connsiteX1" fmla="*/ 0 w 9204496"/>
                <a:gd name="connsiteY1" fmla="*/ 0 h 2429933"/>
                <a:gd name="connsiteX2" fmla="*/ 0 w 9204496"/>
                <a:gd name="connsiteY2" fmla="*/ 1515533 h 2429933"/>
                <a:gd name="connsiteX3" fmla="*/ 9204496 w 9204496"/>
                <a:gd name="connsiteY3" fmla="*/ 2429933 h 2429933"/>
                <a:gd name="connsiteX4" fmla="*/ 9202899 w 9204496"/>
                <a:gd name="connsiteY4" fmla="*/ 0 h 2429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4496" h="2429933">
                  <a:moveTo>
                    <a:pt x="9202899" y="0"/>
                  </a:moveTo>
                  <a:lnTo>
                    <a:pt x="0" y="0"/>
                  </a:lnTo>
                  <a:lnTo>
                    <a:pt x="0" y="1515533"/>
                  </a:lnTo>
                  <a:lnTo>
                    <a:pt x="9204496" y="2429933"/>
                  </a:lnTo>
                  <a:cubicBezTo>
                    <a:pt x="9203964" y="1619955"/>
                    <a:pt x="9203431" y="809978"/>
                    <a:pt x="9202899" y="0"/>
                  </a:cubicBezTo>
                  <a:close/>
                </a:path>
              </a:pathLst>
            </a:custGeom>
            <a:solidFill>
              <a:schemeClr val="tx2"/>
            </a:solidFill>
            <a:ln>
              <a:noFill/>
            </a:ln>
          </p:spPr>
          <p:style>
            <a:lnRef idx="2">
              <a:schemeClr val="accent2"/>
            </a:lnRef>
            <a:fillRef idx="1">
              <a:schemeClr val="lt1"/>
            </a:fillRef>
            <a:effectRef idx="0">
              <a:schemeClr val="accent2"/>
            </a:effectRef>
            <a:fontRef idx="minor">
              <a:schemeClr val="dk1"/>
            </a:fontRef>
          </p:style>
          <p:txBody>
            <a:bodyPr anchor="ctr"/>
            <a:lstStyle/>
            <a:p>
              <a:pPr algn="ctr" defTabSz="457200" fontAlgn="auto">
                <a:spcBef>
                  <a:spcPts val="0"/>
                </a:spcBef>
                <a:spcAft>
                  <a:spcPts val="0"/>
                </a:spcAft>
                <a:defRPr/>
              </a:pPr>
              <a:endParaRPr kumimoji="0" lang="en-US" dirty="0">
                <a:solidFill>
                  <a:prstClr val="black"/>
                </a:solidFill>
              </a:endParaRPr>
            </a:p>
          </p:txBody>
        </p:sp>
        <p:sp>
          <p:nvSpPr>
            <p:cNvPr id="8" name="Rectangle 15"/>
            <p:cNvSpPr/>
            <p:nvPr userDrawn="1"/>
          </p:nvSpPr>
          <p:spPr>
            <a:xfrm>
              <a:off x="0" y="1751231"/>
              <a:ext cx="9144000" cy="730091"/>
            </a:xfrm>
            <a:prstGeom prst="rect">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457200" fontAlgn="auto">
                <a:spcBef>
                  <a:spcPts val="0"/>
                </a:spcBef>
                <a:spcAft>
                  <a:spcPts val="0"/>
                </a:spcAft>
                <a:defRPr/>
              </a:pPr>
              <a:endParaRPr kumimoji="0" lang="en-US" dirty="0">
                <a:solidFill>
                  <a:srgbClr val="FFFFFF"/>
                </a:solidFill>
              </a:endParaRPr>
            </a:p>
          </p:txBody>
        </p:sp>
      </p:grpSp>
      <p:sp>
        <p:nvSpPr>
          <p:cNvPr id="9" name="Rectangle 45"/>
          <p:cNvSpPr>
            <a:spLocks noChangeArrowheads="1"/>
          </p:cNvSpPr>
          <p:nvPr userDrawn="1"/>
        </p:nvSpPr>
        <p:spPr bwMode="auto">
          <a:xfrm>
            <a:off x="4124325" y="6600825"/>
            <a:ext cx="895350" cy="176213"/>
          </a:xfrm>
          <a:prstGeom prst="rect">
            <a:avLst/>
          </a:prstGeom>
          <a:noFill/>
          <a:ln w="9525">
            <a:noFill/>
            <a:miter lim="800000"/>
            <a:headEnd/>
            <a:tailEnd/>
          </a:ln>
          <a:effectLst/>
        </p:spPr>
        <p:txBody>
          <a:bodyPr wrap="none" lIns="18288" tIns="18288" rIns="18288" bIns="18288" anchor="b">
            <a:spAutoFit/>
          </a:bodyPr>
          <a:lstStyle/>
          <a:p>
            <a:pPr algn="ctr" fontAlgn="auto">
              <a:spcBef>
                <a:spcPts val="0"/>
              </a:spcBef>
              <a:spcAft>
                <a:spcPts val="0"/>
              </a:spcAft>
              <a:defRPr/>
            </a:pPr>
            <a:r>
              <a:rPr kumimoji="0" lang="en-US" sz="900" b="1" kern="0" dirty="0">
                <a:solidFill>
                  <a:srgbClr val="5E6A71"/>
                </a:solidFill>
                <a:latin typeface="+mn-lt"/>
                <a:ea typeface="+mn-ea"/>
              </a:rPr>
              <a:t>CONFIDENTIAL</a:t>
            </a:r>
          </a:p>
        </p:txBody>
      </p:sp>
      <p:pic>
        <p:nvPicPr>
          <p:cNvPr id="10" name="Picture 6" descr="image2.png"/>
          <p:cNvPicPr>
            <a:picLocks noChangeAspect="1"/>
          </p:cNvPicPr>
          <p:nvPr userDrawn="1"/>
        </p:nvPicPr>
        <p:blipFill>
          <a:blip r:embed="rId2"/>
          <a:srcRect/>
          <a:stretch>
            <a:fillRect/>
          </a:stretch>
        </p:blipFill>
        <p:spPr bwMode="auto">
          <a:xfrm>
            <a:off x="6551613" y="706438"/>
            <a:ext cx="1295400" cy="663575"/>
          </a:xfrm>
          <a:prstGeom prst="rect">
            <a:avLst/>
          </a:prstGeom>
          <a:noFill/>
          <a:ln w="12700">
            <a:noFill/>
            <a:miter lim="0"/>
            <a:headEnd/>
            <a:tailEnd/>
          </a:ln>
        </p:spPr>
      </p:pic>
      <p:sp>
        <p:nvSpPr>
          <p:cNvPr id="2" name="Title 1"/>
          <p:cNvSpPr>
            <a:spLocks noGrp="1"/>
          </p:cNvSpPr>
          <p:nvPr>
            <p:ph type="title"/>
          </p:nvPr>
        </p:nvSpPr>
        <p:spPr>
          <a:xfrm>
            <a:off x="874211" y="2339494"/>
            <a:ext cx="7772400" cy="590931"/>
          </a:xfrm>
          <a:noFill/>
        </p:spPr>
        <p:txBody>
          <a:bodyPr rtlCol="0"/>
          <a:lstStyle>
            <a:lvl1pPr marL="0" algn="l" defTabSz="457200" rtl="0" eaLnBrk="1" latinLnBrk="0" hangingPunct="1">
              <a:spcAft>
                <a:spcPts val="1200"/>
              </a:spcAft>
              <a:defRPr lang="en-US" sz="3600" b="0" kern="1200">
                <a:solidFill>
                  <a:srgbClr val="FFFFFF"/>
                </a:solidFill>
                <a:latin typeface="+mj-lt"/>
                <a:ea typeface="Arial" charset="0"/>
                <a:cs typeface="Arial" charset="0"/>
                <a:sym typeface="Arial" charset="0"/>
              </a:defRPr>
            </a:lvl1pPr>
          </a:lstStyle>
          <a:p>
            <a:r>
              <a:rPr lang="ja-JP" altLang="en-US" dirty="0" smtClean="0"/>
              <a:t>マスタ タイトルの書式設定</a:t>
            </a:r>
            <a:endParaRPr lang="en-US" dirty="0"/>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Rectangle 7"/>
          <p:cNvSpPr/>
          <p:nvPr userDrawn="1"/>
        </p:nvSpPr>
        <p:spPr>
          <a:xfrm flipH="1">
            <a:off x="0" y="0"/>
            <a:ext cx="9142413" cy="6858000"/>
          </a:xfrm>
          <a:prstGeom prst="rect">
            <a:avLst/>
          </a:prstGeom>
          <a:solidFill>
            <a:schemeClr val="bg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457200" fontAlgn="auto">
              <a:spcBef>
                <a:spcPts val="0"/>
              </a:spcBef>
              <a:spcAft>
                <a:spcPts val="0"/>
              </a:spcAft>
              <a:defRPr/>
            </a:pPr>
            <a:endParaRPr kumimoji="0" lang="en-US" dirty="0">
              <a:solidFill>
                <a:srgbClr val="FFFFFF"/>
              </a:solidFill>
            </a:endParaRPr>
          </a:p>
        </p:txBody>
      </p:sp>
      <p:grpSp>
        <p:nvGrpSpPr>
          <p:cNvPr id="3" name="Group 24"/>
          <p:cNvGrpSpPr/>
          <p:nvPr userDrawn="1"/>
        </p:nvGrpSpPr>
        <p:grpSpPr>
          <a:xfrm flipH="1">
            <a:off x="-1" y="3651967"/>
            <a:ext cx="9142413" cy="1584299"/>
            <a:chOff x="0" y="1751231"/>
            <a:chExt cx="9178661" cy="2429933"/>
          </a:xfrm>
          <a:solidFill>
            <a:srgbClr val="E5E7E8"/>
          </a:solidFill>
        </p:grpSpPr>
        <p:sp>
          <p:nvSpPr>
            <p:cNvPr id="4" name="Freeform 11"/>
            <p:cNvSpPr/>
            <p:nvPr/>
          </p:nvSpPr>
          <p:spPr>
            <a:xfrm>
              <a:off x="794" y="1751231"/>
              <a:ext cx="9177867" cy="2429933"/>
            </a:xfrm>
            <a:custGeom>
              <a:avLst/>
              <a:gdLst>
                <a:gd name="connsiteX0" fmla="*/ 9144000 w 9177867"/>
                <a:gd name="connsiteY0" fmla="*/ 8467 h 2429933"/>
                <a:gd name="connsiteX1" fmla="*/ 0 w 9177867"/>
                <a:gd name="connsiteY1" fmla="*/ 0 h 2429933"/>
                <a:gd name="connsiteX2" fmla="*/ 0 w 9177867"/>
                <a:gd name="connsiteY2" fmla="*/ 1515533 h 2429933"/>
                <a:gd name="connsiteX3" fmla="*/ 9177867 w 9177867"/>
                <a:gd name="connsiteY3" fmla="*/ 2429933 h 2429933"/>
                <a:gd name="connsiteX4" fmla="*/ 9144000 w 9177867"/>
                <a:gd name="connsiteY4" fmla="*/ 8467 h 2429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7867" h="2429933">
                  <a:moveTo>
                    <a:pt x="9144000" y="8467"/>
                  </a:moveTo>
                  <a:lnTo>
                    <a:pt x="0" y="0"/>
                  </a:lnTo>
                  <a:lnTo>
                    <a:pt x="0" y="1515533"/>
                  </a:lnTo>
                  <a:lnTo>
                    <a:pt x="9177867" y="2429933"/>
                  </a:lnTo>
                  <a:cubicBezTo>
                    <a:pt x="9175045" y="1617133"/>
                    <a:pt x="9172222" y="804333"/>
                    <a:pt x="9144000" y="8467"/>
                  </a:cubicBezTo>
                  <a:close/>
                </a:path>
              </a:pathLst>
            </a:custGeom>
            <a:grpFill/>
            <a:ln>
              <a:noFill/>
            </a:ln>
          </p:spPr>
          <p:style>
            <a:lnRef idx="2">
              <a:schemeClr val="accent2"/>
            </a:lnRef>
            <a:fillRef idx="1">
              <a:schemeClr val="lt1"/>
            </a:fillRef>
            <a:effectRef idx="0">
              <a:schemeClr val="accent2"/>
            </a:effectRef>
            <a:fontRef idx="minor">
              <a:schemeClr val="dk1"/>
            </a:fontRef>
          </p:style>
          <p:txBody>
            <a:bodyPr anchor="ctr"/>
            <a:lstStyle/>
            <a:p>
              <a:pPr algn="ctr" defTabSz="457200" fontAlgn="auto">
                <a:spcBef>
                  <a:spcPts val="0"/>
                </a:spcBef>
                <a:spcAft>
                  <a:spcPts val="0"/>
                </a:spcAft>
                <a:defRPr/>
              </a:pPr>
              <a:endParaRPr kumimoji="0" lang="en-US" dirty="0">
                <a:solidFill>
                  <a:prstClr val="black"/>
                </a:solidFill>
              </a:endParaRPr>
            </a:p>
          </p:txBody>
        </p:sp>
        <p:sp>
          <p:nvSpPr>
            <p:cNvPr id="5" name="Rectangle 12"/>
            <p:cNvSpPr/>
            <p:nvPr/>
          </p:nvSpPr>
          <p:spPr>
            <a:xfrm>
              <a:off x="0" y="1751231"/>
              <a:ext cx="9178661" cy="729502"/>
            </a:xfrm>
            <a:prstGeom prst="rect">
              <a:avLst/>
            </a:prstGeom>
            <a:grp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457200" fontAlgn="auto">
                <a:spcBef>
                  <a:spcPts val="0"/>
                </a:spcBef>
                <a:spcAft>
                  <a:spcPts val="0"/>
                </a:spcAft>
                <a:defRPr/>
              </a:pPr>
              <a:endParaRPr kumimoji="0" lang="en-US" dirty="0">
                <a:solidFill>
                  <a:srgbClr val="FFFFFF"/>
                </a:solidFill>
              </a:endParaRPr>
            </a:p>
          </p:txBody>
        </p:sp>
      </p:grpSp>
      <p:pic>
        <p:nvPicPr>
          <p:cNvPr id="6" name="Picture 4" descr="SpansionLOGO"/>
          <p:cNvPicPr>
            <a:picLocks noChangeAspect="1" noChangeArrowheads="1"/>
          </p:cNvPicPr>
          <p:nvPr userDrawn="1"/>
        </p:nvPicPr>
        <p:blipFill>
          <a:blip r:embed="rId2"/>
          <a:srcRect/>
          <a:stretch>
            <a:fillRect/>
          </a:stretch>
        </p:blipFill>
        <p:spPr bwMode="auto">
          <a:xfrm>
            <a:off x="3197225" y="1574800"/>
            <a:ext cx="2757488" cy="1409700"/>
          </a:xfrm>
          <a:prstGeom prst="rect">
            <a:avLst/>
          </a:prstGeom>
          <a:noFill/>
          <a:ln w="9525">
            <a:noFill/>
            <a:miter lim="800000"/>
            <a:headEnd/>
            <a:tailEnd/>
          </a:ln>
        </p:spPr>
      </p:pic>
      <p:sp>
        <p:nvSpPr>
          <p:cNvPr id="7" name="TextBox 14"/>
          <p:cNvSpPr txBox="1"/>
          <p:nvPr userDrawn="1"/>
        </p:nvSpPr>
        <p:spPr>
          <a:xfrm>
            <a:off x="0" y="4016375"/>
            <a:ext cx="9178925" cy="368300"/>
          </a:xfrm>
          <a:prstGeom prst="rect">
            <a:avLst/>
          </a:prstGeom>
          <a:noFill/>
        </p:spPr>
        <p:txBody>
          <a:bodyPr anchor="ctr">
            <a:spAutoFit/>
          </a:bodyPr>
          <a:lstStyle/>
          <a:p>
            <a:pPr algn="ctr" defTabSz="457200" fontAlgn="auto">
              <a:spcBef>
                <a:spcPts val="0"/>
              </a:spcBef>
              <a:spcAft>
                <a:spcPts val="0"/>
              </a:spcAft>
              <a:defRPr/>
            </a:pPr>
            <a:r>
              <a:rPr kumimoji="0" lang="en-US" b="1" dirty="0">
                <a:solidFill>
                  <a:srgbClr val="5E6A71"/>
                </a:solidFill>
                <a:latin typeface="+mn-lt"/>
                <a:ea typeface="Arial" charset="0"/>
                <a:cs typeface="Arial" charset="0"/>
                <a:sym typeface="Arial" charset="0"/>
              </a:rPr>
              <a:t>www.spansion.com</a:t>
            </a:r>
            <a:endParaRPr kumimoji="0" lang="en-US" dirty="0">
              <a:solidFill>
                <a:srgbClr val="5E6A71"/>
              </a:solidFill>
              <a:latin typeface="+mn-lt"/>
              <a:ea typeface="+mn-ea"/>
            </a:endParaRPr>
          </a:p>
        </p:txBody>
      </p:sp>
      <p:sp>
        <p:nvSpPr>
          <p:cNvPr id="8" name="Rectangle 6"/>
          <p:cNvSpPr txBox="1">
            <a:spLocks noChangeArrowheads="1"/>
          </p:cNvSpPr>
          <p:nvPr userDrawn="1"/>
        </p:nvSpPr>
        <p:spPr>
          <a:xfrm>
            <a:off x="1277938" y="5421313"/>
            <a:ext cx="6519862" cy="1073150"/>
          </a:xfrm>
          <a:prstGeom prst="rect">
            <a:avLst/>
          </a:prstGeom>
          <a:noFill/>
          <a:ln/>
        </p:spPr>
        <p:txBody>
          <a:bodyPr>
            <a:spAutoFit/>
          </a:bodyPr>
          <a:lstStyle/>
          <a:p>
            <a:pPr marL="212725" indent="-212725" defTabSz="457200" fontAlgn="auto">
              <a:lnSpc>
                <a:spcPct val="110000"/>
              </a:lnSpc>
              <a:spcBef>
                <a:spcPct val="50000"/>
              </a:spcBef>
              <a:spcAft>
                <a:spcPts val="0"/>
              </a:spcAft>
              <a:buClr>
                <a:prstClr val="black"/>
              </a:buClr>
              <a:buFontTx/>
              <a:buChar char=" "/>
              <a:defRPr/>
            </a:pPr>
            <a:r>
              <a:rPr kumimoji="0" lang="en-US" sz="900" dirty="0">
                <a:solidFill>
                  <a:srgbClr val="A5ACAF">
                    <a:lumMod val="75000"/>
                  </a:srgbClr>
                </a:solidFill>
                <a:latin typeface="+mn-lt"/>
                <a:ea typeface="+mn-ea"/>
              </a:rPr>
              <a:t>Spansion</a:t>
            </a:r>
            <a:r>
              <a:rPr kumimoji="0" lang="en-US" sz="900" baseline="30000" dirty="0">
                <a:solidFill>
                  <a:srgbClr val="A5ACAF">
                    <a:lumMod val="75000"/>
                  </a:srgbClr>
                </a:solidFill>
                <a:latin typeface="+mn-lt"/>
                <a:ea typeface="+mn-ea"/>
              </a:rPr>
              <a:t>®</a:t>
            </a:r>
            <a:r>
              <a:rPr kumimoji="0" lang="en-US" sz="900" dirty="0">
                <a:solidFill>
                  <a:srgbClr val="A5ACAF">
                    <a:lumMod val="75000"/>
                  </a:srgbClr>
                </a:solidFill>
                <a:latin typeface="+mn-lt"/>
                <a:ea typeface="+mn-ea"/>
              </a:rPr>
              <a:t>, the Spansion logo, MirrorBit</a:t>
            </a:r>
            <a:r>
              <a:rPr kumimoji="0" lang="en-US" sz="900" baseline="30000" dirty="0">
                <a:solidFill>
                  <a:srgbClr val="A5ACAF">
                    <a:lumMod val="75000"/>
                  </a:srgbClr>
                </a:solidFill>
                <a:latin typeface="+mn-lt"/>
                <a:ea typeface="+mn-ea"/>
              </a:rPr>
              <a:t>®</a:t>
            </a:r>
            <a:r>
              <a:rPr kumimoji="0" lang="en-US" sz="900" dirty="0">
                <a:solidFill>
                  <a:srgbClr val="A5ACAF">
                    <a:lumMod val="75000"/>
                  </a:srgbClr>
                </a:solidFill>
                <a:latin typeface="+mn-lt"/>
                <a:ea typeface="+mn-ea"/>
              </a:rPr>
              <a:t>, MirrorBit</a:t>
            </a:r>
            <a:r>
              <a:rPr kumimoji="0" lang="en-US" sz="900" baseline="30000" dirty="0">
                <a:solidFill>
                  <a:srgbClr val="A5ACAF">
                    <a:lumMod val="75000"/>
                  </a:srgbClr>
                </a:solidFill>
                <a:latin typeface="+mn-lt"/>
                <a:ea typeface="+mn-ea"/>
              </a:rPr>
              <a:t>®</a:t>
            </a:r>
            <a:r>
              <a:rPr kumimoji="0" lang="en-US" sz="900" dirty="0">
                <a:solidFill>
                  <a:srgbClr val="A5ACAF">
                    <a:lumMod val="75000"/>
                  </a:srgbClr>
                </a:solidFill>
                <a:latin typeface="+mn-lt"/>
                <a:ea typeface="+mn-ea"/>
              </a:rPr>
              <a:t> Eclipse™ and combinations thereof are trademarks and registered trademarks of Spansion LLC in the United States and other countries. Other names used are for informational purposes only and may be trademarks of their respective owners.</a:t>
            </a:r>
          </a:p>
          <a:p>
            <a:pPr marL="212725" indent="-212725" defTabSz="457200" fontAlgn="auto">
              <a:lnSpc>
                <a:spcPct val="110000"/>
              </a:lnSpc>
              <a:spcBef>
                <a:spcPct val="50000"/>
              </a:spcBef>
              <a:spcAft>
                <a:spcPts val="0"/>
              </a:spcAft>
              <a:buClr>
                <a:prstClr val="black"/>
              </a:buClr>
              <a:buFontTx/>
              <a:buChar char=" "/>
              <a:defRPr/>
            </a:pPr>
            <a:r>
              <a:rPr kumimoji="0" lang="en-US" sz="900" dirty="0">
                <a:solidFill>
                  <a:srgbClr val="A5ACAF">
                    <a:lumMod val="75000"/>
                  </a:srgbClr>
                </a:solidFill>
                <a:latin typeface="+mn-lt"/>
                <a:ea typeface="+mn-ea"/>
              </a:rPr>
              <a:t>This document is for informational purposes only and subject to change without notice. Spansion does not represent that it is complete, accurate or up-to-date; it is provided “AS IS.” To the maximum extent permitted by law, Spansion disclaims any liability for loss or damages arising from use of or reliance on this document.</a:t>
            </a:r>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45" descr="TitleRed_L150"/>
          <p:cNvPicPr>
            <a:picLocks noChangeAspect="1" noChangeArrowheads="1"/>
          </p:cNvPicPr>
          <p:nvPr userDrawn="1"/>
        </p:nvPicPr>
        <p:blipFill>
          <a:blip r:embed="rId2"/>
          <a:srcRect/>
          <a:stretch>
            <a:fillRect/>
          </a:stretch>
        </p:blipFill>
        <p:spPr bwMode="gray">
          <a:xfrm>
            <a:off x="0" y="0"/>
            <a:ext cx="9144000" cy="4852988"/>
          </a:xfrm>
          <a:prstGeom prst="rect">
            <a:avLst/>
          </a:prstGeom>
          <a:noFill/>
          <a:ln w="9525">
            <a:noFill/>
            <a:miter lim="800000"/>
            <a:headEnd/>
            <a:tailEnd/>
          </a:ln>
        </p:spPr>
      </p:pic>
      <p:pic>
        <p:nvPicPr>
          <p:cNvPr id="5" name="Picture 4" descr="SD_INTERNAL USE ONLY2"/>
          <p:cNvPicPr>
            <a:picLocks noChangeAspect="1" noChangeArrowheads="1"/>
          </p:cNvPicPr>
          <p:nvPr userDrawn="1"/>
        </p:nvPicPr>
        <p:blipFill>
          <a:blip r:embed="rId3"/>
          <a:srcRect/>
          <a:stretch>
            <a:fillRect/>
          </a:stretch>
        </p:blipFill>
        <p:spPr bwMode="gray">
          <a:xfrm>
            <a:off x="341313" y="6664325"/>
            <a:ext cx="1579562" cy="188913"/>
          </a:xfrm>
          <a:prstGeom prst="rect">
            <a:avLst/>
          </a:prstGeom>
          <a:noFill/>
          <a:ln w="9525">
            <a:noFill/>
            <a:miter lim="800000"/>
            <a:headEnd/>
            <a:tailEnd/>
          </a:ln>
        </p:spPr>
      </p:pic>
      <p:sp>
        <p:nvSpPr>
          <p:cNvPr id="6" name="Text Box 8"/>
          <p:cNvSpPr txBox="1">
            <a:spLocks noChangeArrowheads="1"/>
          </p:cNvSpPr>
          <p:nvPr userDrawn="1"/>
        </p:nvSpPr>
        <p:spPr bwMode="gray">
          <a:xfrm>
            <a:off x="341313" y="6700838"/>
            <a:ext cx="1835150" cy="152400"/>
          </a:xfrm>
          <a:prstGeom prst="rect">
            <a:avLst/>
          </a:prstGeom>
          <a:noFill/>
          <a:ln w="9525">
            <a:noFill/>
            <a:miter lim="800000"/>
            <a:headEnd/>
            <a:tailEnd/>
          </a:ln>
          <a:effectLst/>
        </p:spPr>
        <p:txBody>
          <a:bodyPr lIns="0" tIns="0" rIns="0" bIns="0" anchor="b">
            <a:spAutoFit/>
          </a:bodyPr>
          <a:lstStyle>
            <a:lvl1pPr eaLnBrk="0" hangingPunct="0">
              <a:defRPr kumimoji="1">
                <a:solidFill>
                  <a:srgbClr val="000000"/>
                </a:solidFill>
                <a:latin typeface="ＭＳ Ｐゴシック" pitchFamily="50" charset="-128"/>
                <a:ea typeface="ＭＳ Ｐゴシック" pitchFamily="50" charset="-128"/>
              </a:defRPr>
            </a:lvl1pPr>
            <a:lvl2pPr marL="742950" indent="-285750" eaLnBrk="0" hangingPunct="0">
              <a:defRPr kumimoji="1">
                <a:solidFill>
                  <a:srgbClr val="000000"/>
                </a:solidFill>
                <a:latin typeface="ＭＳ Ｐゴシック" pitchFamily="50" charset="-128"/>
                <a:ea typeface="ＭＳ Ｐゴシック" pitchFamily="50" charset="-128"/>
              </a:defRPr>
            </a:lvl2pPr>
            <a:lvl3pPr marL="1143000" indent="-228600" eaLnBrk="0" hangingPunct="0">
              <a:defRPr kumimoji="1">
                <a:solidFill>
                  <a:srgbClr val="000000"/>
                </a:solidFill>
                <a:latin typeface="ＭＳ Ｐゴシック" pitchFamily="50" charset="-128"/>
                <a:ea typeface="ＭＳ Ｐゴシック" pitchFamily="50" charset="-128"/>
              </a:defRPr>
            </a:lvl3pPr>
            <a:lvl4pPr marL="1600200" indent="-228600" eaLnBrk="0" hangingPunct="0">
              <a:defRPr kumimoji="1">
                <a:solidFill>
                  <a:srgbClr val="000000"/>
                </a:solidFill>
                <a:latin typeface="ＭＳ Ｐゴシック" pitchFamily="50" charset="-128"/>
                <a:ea typeface="ＭＳ Ｐゴシック" pitchFamily="50" charset="-128"/>
              </a:defRPr>
            </a:lvl4pPr>
            <a:lvl5pPr marL="2057400" indent="-228600" eaLnBrk="0" hangingPunct="0">
              <a:defRPr kumimoji="1">
                <a:solidFill>
                  <a:srgbClr val="000000"/>
                </a:solidFill>
                <a:latin typeface="ＭＳ Ｐゴシック" pitchFamily="50" charset="-128"/>
                <a:ea typeface="ＭＳ Ｐゴシック" pitchFamily="50" charset="-128"/>
              </a:defRPr>
            </a:lvl5pPr>
            <a:lvl6pPr marL="2514600" indent="-228600" algn="ctr" eaLnBrk="0" fontAlgn="ctr" hangingPunct="0">
              <a:spcBef>
                <a:spcPct val="0"/>
              </a:spcBef>
              <a:spcAft>
                <a:spcPct val="0"/>
              </a:spcAft>
              <a:defRPr kumimoji="1">
                <a:solidFill>
                  <a:srgbClr val="000000"/>
                </a:solidFill>
                <a:latin typeface="ＭＳ Ｐゴシック" pitchFamily="50" charset="-128"/>
                <a:ea typeface="ＭＳ Ｐゴシック" pitchFamily="50" charset="-128"/>
              </a:defRPr>
            </a:lvl6pPr>
            <a:lvl7pPr marL="2971800" indent="-228600" algn="ctr" eaLnBrk="0" fontAlgn="ctr" hangingPunct="0">
              <a:spcBef>
                <a:spcPct val="0"/>
              </a:spcBef>
              <a:spcAft>
                <a:spcPct val="0"/>
              </a:spcAft>
              <a:defRPr kumimoji="1">
                <a:solidFill>
                  <a:srgbClr val="000000"/>
                </a:solidFill>
                <a:latin typeface="ＭＳ Ｐゴシック" pitchFamily="50" charset="-128"/>
                <a:ea typeface="ＭＳ Ｐゴシック" pitchFamily="50" charset="-128"/>
              </a:defRPr>
            </a:lvl7pPr>
            <a:lvl8pPr marL="3429000" indent="-228600" algn="ctr" eaLnBrk="0" fontAlgn="ctr" hangingPunct="0">
              <a:spcBef>
                <a:spcPct val="0"/>
              </a:spcBef>
              <a:spcAft>
                <a:spcPct val="0"/>
              </a:spcAft>
              <a:defRPr kumimoji="1">
                <a:solidFill>
                  <a:srgbClr val="000000"/>
                </a:solidFill>
                <a:latin typeface="ＭＳ Ｐゴシック" pitchFamily="50" charset="-128"/>
                <a:ea typeface="ＭＳ Ｐゴシック" pitchFamily="50" charset="-128"/>
              </a:defRPr>
            </a:lvl8pPr>
            <a:lvl9pPr marL="3886200" indent="-228600" algn="ctr" eaLnBrk="0" fontAlgn="ctr" hangingPunct="0">
              <a:spcBef>
                <a:spcPct val="0"/>
              </a:spcBef>
              <a:spcAft>
                <a:spcPct val="0"/>
              </a:spcAft>
              <a:defRPr kumimoji="1">
                <a:solidFill>
                  <a:srgbClr val="000000"/>
                </a:solidFill>
                <a:latin typeface="ＭＳ Ｐゴシック" pitchFamily="50" charset="-128"/>
                <a:ea typeface="ＭＳ Ｐゴシック" pitchFamily="50" charset="-128"/>
              </a:defRPr>
            </a:lvl9pPr>
          </a:lstStyle>
          <a:p>
            <a:pPr eaLnBrk="1" hangingPunct="1">
              <a:spcBef>
                <a:spcPct val="50000"/>
              </a:spcBef>
              <a:defRPr/>
            </a:pPr>
            <a:r>
              <a:rPr kumimoji="0" lang="en-US" altLang="ja-JP" sz="1000" b="1" smtClean="0">
                <a:latin typeface="Arial" charset="0"/>
              </a:rPr>
              <a:t> </a:t>
            </a:r>
          </a:p>
        </p:txBody>
      </p:sp>
      <p:grpSp>
        <p:nvGrpSpPr>
          <p:cNvPr id="7" name="Group 48"/>
          <p:cNvGrpSpPr>
            <a:grpSpLocks noChangeAspect="1"/>
          </p:cNvGrpSpPr>
          <p:nvPr userDrawn="1"/>
        </p:nvGrpSpPr>
        <p:grpSpPr bwMode="auto">
          <a:xfrm>
            <a:off x="7308850" y="185738"/>
            <a:ext cx="1647825" cy="920750"/>
            <a:chOff x="4604" y="117"/>
            <a:chExt cx="1038" cy="580"/>
          </a:xfrm>
        </p:grpSpPr>
        <p:sp>
          <p:nvSpPr>
            <p:cNvPr id="8" name="AutoShape 47"/>
            <p:cNvSpPr>
              <a:spLocks noChangeAspect="1" noChangeArrowheads="1" noTextEdit="1"/>
            </p:cNvSpPr>
            <p:nvPr userDrawn="1"/>
          </p:nvSpPr>
          <p:spPr bwMode="gray">
            <a:xfrm>
              <a:off x="4604" y="117"/>
              <a:ext cx="1038" cy="580"/>
            </a:xfrm>
            <a:prstGeom prst="rect">
              <a:avLst/>
            </a:prstGeom>
            <a:noFill/>
            <a:ln w="9525">
              <a:noFill/>
              <a:miter lim="800000"/>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9" name="Freeform 49"/>
            <p:cNvSpPr>
              <a:spLocks/>
            </p:cNvSpPr>
            <p:nvPr userDrawn="1"/>
          </p:nvSpPr>
          <p:spPr bwMode="gray">
            <a:xfrm>
              <a:off x="4655" y="604"/>
              <a:ext cx="26" cy="43"/>
            </a:xfrm>
            <a:custGeom>
              <a:avLst/>
              <a:gdLst/>
              <a:ahLst/>
              <a:cxnLst>
                <a:cxn ang="0">
                  <a:pos x="0" y="731"/>
                </a:cxn>
                <a:cxn ang="0">
                  <a:pos x="0" y="643"/>
                </a:cxn>
                <a:cxn ang="0">
                  <a:pos x="177" y="684"/>
                </a:cxn>
                <a:cxn ang="0">
                  <a:pos x="355" y="568"/>
                </a:cxn>
                <a:cxn ang="0">
                  <a:pos x="325" y="493"/>
                </a:cxn>
                <a:cxn ang="0">
                  <a:pos x="271" y="452"/>
                </a:cxn>
                <a:cxn ang="0">
                  <a:pos x="203" y="417"/>
                </a:cxn>
                <a:cxn ang="0">
                  <a:pos x="62" y="323"/>
                </a:cxn>
                <a:cxn ang="0">
                  <a:pos x="12" y="190"/>
                </a:cxn>
                <a:cxn ang="0">
                  <a:pos x="90" y="41"/>
                </a:cxn>
                <a:cxn ang="0">
                  <a:pos x="257" y="0"/>
                </a:cxn>
                <a:cxn ang="0">
                  <a:pos x="411" y="24"/>
                </a:cxn>
                <a:cxn ang="0">
                  <a:pos x="411" y="106"/>
                </a:cxn>
                <a:cxn ang="0">
                  <a:pos x="262" y="74"/>
                </a:cxn>
                <a:cxn ang="0">
                  <a:pos x="162" y="98"/>
                </a:cxn>
                <a:cxn ang="0">
                  <a:pos x="120" y="178"/>
                </a:cxn>
                <a:cxn ang="0">
                  <a:pos x="149" y="253"/>
                </a:cxn>
                <a:cxn ang="0">
                  <a:pos x="273" y="331"/>
                </a:cxn>
                <a:cxn ang="0">
                  <a:pos x="374" y="388"/>
                </a:cxn>
                <a:cxn ang="0">
                  <a:pos x="444" y="465"/>
                </a:cxn>
                <a:cxn ang="0">
                  <a:pos x="463" y="556"/>
                </a:cxn>
                <a:cxn ang="0">
                  <a:pos x="184" y="762"/>
                </a:cxn>
                <a:cxn ang="0">
                  <a:pos x="0" y="731"/>
                </a:cxn>
              </a:cxnLst>
              <a:rect l="0" t="0" r="r" b="b"/>
              <a:pathLst>
                <a:path w="463" h="762">
                  <a:moveTo>
                    <a:pt x="0" y="731"/>
                  </a:moveTo>
                  <a:cubicBezTo>
                    <a:pt x="0" y="643"/>
                    <a:pt x="0" y="643"/>
                    <a:pt x="0" y="643"/>
                  </a:cubicBezTo>
                  <a:cubicBezTo>
                    <a:pt x="48" y="670"/>
                    <a:pt x="107" y="684"/>
                    <a:pt x="177" y="684"/>
                  </a:cubicBezTo>
                  <a:cubicBezTo>
                    <a:pt x="296" y="684"/>
                    <a:pt x="355" y="645"/>
                    <a:pt x="355" y="568"/>
                  </a:cubicBezTo>
                  <a:cubicBezTo>
                    <a:pt x="355" y="538"/>
                    <a:pt x="345" y="513"/>
                    <a:pt x="325" y="493"/>
                  </a:cubicBezTo>
                  <a:cubicBezTo>
                    <a:pt x="309" y="477"/>
                    <a:pt x="291" y="463"/>
                    <a:pt x="271" y="452"/>
                  </a:cubicBezTo>
                  <a:cubicBezTo>
                    <a:pt x="253" y="442"/>
                    <a:pt x="231" y="431"/>
                    <a:pt x="203" y="417"/>
                  </a:cubicBezTo>
                  <a:cubicBezTo>
                    <a:pt x="135" y="384"/>
                    <a:pt x="89" y="352"/>
                    <a:pt x="62" y="323"/>
                  </a:cubicBezTo>
                  <a:cubicBezTo>
                    <a:pt x="29" y="286"/>
                    <a:pt x="12" y="242"/>
                    <a:pt x="12" y="190"/>
                  </a:cubicBezTo>
                  <a:cubicBezTo>
                    <a:pt x="12" y="124"/>
                    <a:pt x="38" y="74"/>
                    <a:pt x="90" y="41"/>
                  </a:cubicBezTo>
                  <a:cubicBezTo>
                    <a:pt x="134" y="13"/>
                    <a:pt x="189" y="0"/>
                    <a:pt x="257" y="0"/>
                  </a:cubicBezTo>
                  <a:cubicBezTo>
                    <a:pt x="304" y="0"/>
                    <a:pt x="355" y="8"/>
                    <a:pt x="411" y="24"/>
                  </a:cubicBezTo>
                  <a:cubicBezTo>
                    <a:pt x="411" y="106"/>
                    <a:pt x="411" y="106"/>
                    <a:pt x="411" y="106"/>
                  </a:cubicBezTo>
                  <a:cubicBezTo>
                    <a:pt x="364" y="85"/>
                    <a:pt x="314" y="74"/>
                    <a:pt x="262" y="74"/>
                  </a:cubicBezTo>
                  <a:cubicBezTo>
                    <a:pt x="222" y="74"/>
                    <a:pt x="188" y="82"/>
                    <a:pt x="162" y="98"/>
                  </a:cubicBezTo>
                  <a:cubicBezTo>
                    <a:pt x="134" y="115"/>
                    <a:pt x="120" y="141"/>
                    <a:pt x="120" y="178"/>
                  </a:cubicBezTo>
                  <a:cubicBezTo>
                    <a:pt x="120" y="209"/>
                    <a:pt x="130" y="234"/>
                    <a:pt x="149" y="253"/>
                  </a:cubicBezTo>
                  <a:cubicBezTo>
                    <a:pt x="168" y="273"/>
                    <a:pt x="209" y="298"/>
                    <a:pt x="273" y="331"/>
                  </a:cubicBezTo>
                  <a:cubicBezTo>
                    <a:pt x="324" y="356"/>
                    <a:pt x="357" y="375"/>
                    <a:pt x="374" y="388"/>
                  </a:cubicBezTo>
                  <a:cubicBezTo>
                    <a:pt x="407" y="412"/>
                    <a:pt x="430" y="437"/>
                    <a:pt x="444" y="465"/>
                  </a:cubicBezTo>
                  <a:cubicBezTo>
                    <a:pt x="457" y="490"/>
                    <a:pt x="463" y="520"/>
                    <a:pt x="463" y="556"/>
                  </a:cubicBezTo>
                  <a:cubicBezTo>
                    <a:pt x="463" y="693"/>
                    <a:pt x="370" y="762"/>
                    <a:pt x="184" y="762"/>
                  </a:cubicBezTo>
                  <a:cubicBezTo>
                    <a:pt x="109" y="762"/>
                    <a:pt x="48" y="752"/>
                    <a:pt x="0" y="731"/>
                  </a:cubicBez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10" name="Freeform 50"/>
            <p:cNvSpPr>
              <a:spLocks/>
            </p:cNvSpPr>
            <p:nvPr userDrawn="1"/>
          </p:nvSpPr>
          <p:spPr bwMode="gray">
            <a:xfrm>
              <a:off x="4691" y="585"/>
              <a:ext cx="30" cy="61"/>
            </a:xfrm>
            <a:custGeom>
              <a:avLst/>
              <a:gdLst/>
              <a:ahLst/>
              <a:cxnLst>
                <a:cxn ang="0">
                  <a:pos x="0" y="1087"/>
                </a:cxn>
                <a:cxn ang="0">
                  <a:pos x="0" y="0"/>
                </a:cxn>
                <a:cxn ang="0">
                  <a:pos x="124" y="0"/>
                </a:cxn>
                <a:cxn ang="0">
                  <a:pos x="124" y="382"/>
                </a:cxn>
                <a:cxn ang="0">
                  <a:pos x="306" y="345"/>
                </a:cxn>
                <a:cxn ang="0">
                  <a:pos x="526" y="458"/>
                </a:cxn>
                <a:cxn ang="0">
                  <a:pos x="548" y="644"/>
                </a:cxn>
                <a:cxn ang="0">
                  <a:pos x="548" y="1087"/>
                </a:cxn>
                <a:cxn ang="0">
                  <a:pos x="425" y="1087"/>
                </a:cxn>
                <a:cxn ang="0">
                  <a:pos x="425" y="624"/>
                </a:cxn>
                <a:cxn ang="0">
                  <a:pos x="403" y="477"/>
                </a:cxn>
                <a:cxn ang="0">
                  <a:pos x="294" y="419"/>
                </a:cxn>
                <a:cxn ang="0">
                  <a:pos x="124" y="463"/>
                </a:cxn>
                <a:cxn ang="0">
                  <a:pos x="124" y="1087"/>
                </a:cxn>
                <a:cxn ang="0">
                  <a:pos x="0" y="1087"/>
                </a:cxn>
              </a:cxnLst>
              <a:rect l="0" t="0" r="r" b="b"/>
              <a:pathLst>
                <a:path w="548" h="1087">
                  <a:moveTo>
                    <a:pt x="0" y="1087"/>
                  </a:moveTo>
                  <a:cubicBezTo>
                    <a:pt x="0" y="0"/>
                    <a:pt x="0" y="0"/>
                    <a:pt x="0" y="0"/>
                  </a:cubicBezTo>
                  <a:cubicBezTo>
                    <a:pt x="124" y="0"/>
                    <a:pt x="124" y="0"/>
                    <a:pt x="124" y="0"/>
                  </a:cubicBezTo>
                  <a:cubicBezTo>
                    <a:pt x="124" y="382"/>
                    <a:pt x="124" y="382"/>
                    <a:pt x="124" y="382"/>
                  </a:cubicBezTo>
                  <a:cubicBezTo>
                    <a:pt x="188" y="357"/>
                    <a:pt x="249" y="345"/>
                    <a:pt x="306" y="345"/>
                  </a:cubicBezTo>
                  <a:cubicBezTo>
                    <a:pt x="420" y="345"/>
                    <a:pt x="493" y="382"/>
                    <a:pt x="526" y="458"/>
                  </a:cubicBezTo>
                  <a:cubicBezTo>
                    <a:pt x="541" y="492"/>
                    <a:pt x="548" y="554"/>
                    <a:pt x="548" y="644"/>
                  </a:cubicBezTo>
                  <a:cubicBezTo>
                    <a:pt x="548" y="1087"/>
                    <a:pt x="548" y="1087"/>
                    <a:pt x="548" y="1087"/>
                  </a:cubicBezTo>
                  <a:cubicBezTo>
                    <a:pt x="425" y="1087"/>
                    <a:pt x="425" y="1087"/>
                    <a:pt x="425" y="1087"/>
                  </a:cubicBezTo>
                  <a:cubicBezTo>
                    <a:pt x="425" y="624"/>
                    <a:pt x="425" y="624"/>
                    <a:pt x="425" y="624"/>
                  </a:cubicBezTo>
                  <a:cubicBezTo>
                    <a:pt x="425" y="555"/>
                    <a:pt x="418" y="506"/>
                    <a:pt x="403" y="477"/>
                  </a:cubicBezTo>
                  <a:cubicBezTo>
                    <a:pt x="384" y="439"/>
                    <a:pt x="347" y="419"/>
                    <a:pt x="294" y="419"/>
                  </a:cubicBezTo>
                  <a:cubicBezTo>
                    <a:pt x="245" y="419"/>
                    <a:pt x="189" y="434"/>
                    <a:pt x="124" y="463"/>
                  </a:cubicBezTo>
                  <a:cubicBezTo>
                    <a:pt x="124" y="1087"/>
                    <a:pt x="124" y="1087"/>
                    <a:pt x="124" y="1087"/>
                  </a:cubicBezTo>
                  <a:lnTo>
                    <a:pt x="0" y="1087"/>
                  </a:ln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11" name="Freeform 51"/>
            <p:cNvSpPr>
              <a:spLocks noEditPoints="1"/>
            </p:cNvSpPr>
            <p:nvPr userDrawn="1"/>
          </p:nvSpPr>
          <p:spPr bwMode="gray">
            <a:xfrm>
              <a:off x="4730" y="604"/>
              <a:ext cx="32" cy="43"/>
            </a:xfrm>
            <a:custGeom>
              <a:avLst/>
              <a:gdLst/>
              <a:ahLst/>
              <a:cxnLst>
                <a:cxn ang="0">
                  <a:pos x="437" y="286"/>
                </a:cxn>
                <a:cxn ang="0">
                  <a:pos x="437" y="248"/>
                </a:cxn>
                <a:cxn ang="0">
                  <a:pos x="415" y="138"/>
                </a:cxn>
                <a:cxn ang="0">
                  <a:pos x="271" y="77"/>
                </a:cxn>
                <a:cxn ang="0">
                  <a:pos x="70" y="118"/>
                </a:cxn>
                <a:cxn ang="0">
                  <a:pos x="70" y="31"/>
                </a:cxn>
                <a:cxn ang="0">
                  <a:pos x="284" y="0"/>
                </a:cxn>
                <a:cxn ang="0">
                  <a:pos x="516" y="76"/>
                </a:cxn>
                <a:cxn ang="0">
                  <a:pos x="558" y="200"/>
                </a:cxn>
                <a:cxn ang="0">
                  <a:pos x="561" y="290"/>
                </a:cxn>
                <a:cxn ang="0">
                  <a:pos x="561" y="727"/>
                </a:cxn>
                <a:cxn ang="0">
                  <a:pos x="293" y="762"/>
                </a:cxn>
                <a:cxn ang="0">
                  <a:pos x="83" y="720"/>
                </a:cxn>
                <a:cxn ang="0">
                  <a:pos x="0" y="558"/>
                </a:cxn>
                <a:cxn ang="0">
                  <a:pos x="96" y="363"/>
                </a:cxn>
                <a:cxn ang="0">
                  <a:pos x="336" y="297"/>
                </a:cxn>
                <a:cxn ang="0">
                  <a:pos x="437" y="286"/>
                </a:cxn>
                <a:cxn ang="0">
                  <a:pos x="437" y="356"/>
                </a:cxn>
                <a:cxn ang="0">
                  <a:pos x="267" y="382"/>
                </a:cxn>
                <a:cxn ang="0">
                  <a:pos x="127" y="545"/>
                </a:cxn>
                <a:cxn ang="0">
                  <a:pos x="168" y="650"/>
                </a:cxn>
                <a:cxn ang="0">
                  <a:pos x="312" y="687"/>
                </a:cxn>
                <a:cxn ang="0">
                  <a:pos x="437" y="670"/>
                </a:cxn>
                <a:cxn ang="0">
                  <a:pos x="437" y="356"/>
                </a:cxn>
              </a:cxnLst>
              <a:rect l="0" t="0" r="r" b="b"/>
              <a:pathLst>
                <a:path w="561" h="762">
                  <a:moveTo>
                    <a:pt x="437" y="286"/>
                  </a:moveTo>
                  <a:cubicBezTo>
                    <a:pt x="437" y="248"/>
                    <a:pt x="437" y="248"/>
                    <a:pt x="437" y="248"/>
                  </a:cubicBezTo>
                  <a:cubicBezTo>
                    <a:pt x="437" y="200"/>
                    <a:pt x="430" y="164"/>
                    <a:pt x="415" y="138"/>
                  </a:cubicBezTo>
                  <a:cubicBezTo>
                    <a:pt x="392" y="97"/>
                    <a:pt x="344" y="77"/>
                    <a:pt x="271" y="77"/>
                  </a:cubicBezTo>
                  <a:cubicBezTo>
                    <a:pt x="206" y="77"/>
                    <a:pt x="139" y="91"/>
                    <a:pt x="70" y="118"/>
                  </a:cubicBezTo>
                  <a:cubicBezTo>
                    <a:pt x="70" y="31"/>
                    <a:pt x="70" y="31"/>
                    <a:pt x="70" y="31"/>
                  </a:cubicBezTo>
                  <a:cubicBezTo>
                    <a:pt x="139" y="10"/>
                    <a:pt x="210" y="0"/>
                    <a:pt x="284" y="0"/>
                  </a:cubicBezTo>
                  <a:cubicBezTo>
                    <a:pt x="397" y="0"/>
                    <a:pt x="474" y="25"/>
                    <a:pt x="516" y="76"/>
                  </a:cubicBezTo>
                  <a:cubicBezTo>
                    <a:pt x="539" y="104"/>
                    <a:pt x="553" y="145"/>
                    <a:pt x="558" y="200"/>
                  </a:cubicBezTo>
                  <a:cubicBezTo>
                    <a:pt x="560" y="220"/>
                    <a:pt x="561" y="250"/>
                    <a:pt x="561" y="290"/>
                  </a:cubicBezTo>
                  <a:cubicBezTo>
                    <a:pt x="561" y="727"/>
                    <a:pt x="561" y="727"/>
                    <a:pt x="561" y="727"/>
                  </a:cubicBezTo>
                  <a:cubicBezTo>
                    <a:pt x="477" y="750"/>
                    <a:pt x="387" y="762"/>
                    <a:pt x="293" y="762"/>
                  </a:cubicBezTo>
                  <a:cubicBezTo>
                    <a:pt x="203" y="762"/>
                    <a:pt x="133" y="748"/>
                    <a:pt x="83" y="720"/>
                  </a:cubicBezTo>
                  <a:cubicBezTo>
                    <a:pt x="28" y="689"/>
                    <a:pt x="0" y="635"/>
                    <a:pt x="0" y="558"/>
                  </a:cubicBezTo>
                  <a:cubicBezTo>
                    <a:pt x="0" y="470"/>
                    <a:pt x="32" y="405"/>
                    <a:pt x="96" y="363"/>
                  </a:cubicBezTo>
                  <a:cubicBezTo>
                    <a:pt x="143" y="332"/>
                    <a:pt x="223" y="310"/>
                    <a:pt x="336" y="297"/>
                  </a:cubicBezTo>
                  <a:cubicBezTo>
                    <a:pt x="357" y="294"/>
                    <a:pt x="391" y="291"/>
                    <a:pt x="437" y="286"/>
                  </a:cubicBezTo>
                  <a:close/>
                  <a:moveTo>
                    <a:pt x="437" y="356"/>
                  </a:moveTo>
                  <a:cubicBezTo>
                    <a:pt x="362" y="363"/>
                    <a:pt x="305" y="372"/>
                    <a:pt x="267" y="382"/>
                  </a:cubicBezTo>
                  <a:cubicBezTo>
                    <a:pt x="173" y="405"/>
                    <a:pt x="127" y="460"/>
                    <a:pt x="127" y="545"/>
                  </a:cubicBezTo>
                  <a:cubicBezTo>
                    <a:pt x="127" y="593"/>
                    <a:pt x="140" y="627"/>
                    <a:pt x="168" y="650"/>
                  </a:cubicBezTo>
                  <a:cubicBezTo>
                    <a:pt x="198" y="675"/>
                    <a:pt x="246" y="687"/>
                    <a:pt x="312" y="687"/>
                  </a:cubicBezTo>
                  <a:cubicBezTo>
                    <a:pt x="357" y="687"/>
                    <a:pt x="398" y="681"/>
                    <a:pt x="437" y="670"/>
                  </a:cubicBezTo>
                  <a:lnTo>
                    <a:pt x="437" y="356"/>
                  </a:ln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12" name="Freeform 52"/>
            <p:cNvSpPr>
              <a:spLocks noEditPoints="1"/>
            </p:cNvSpPr>
            <p:nvPr userDrawn="1"/>
          </p:nvSpPr>
          <p:spPr bwMode="gray">
            <a:xfrm>
              <a:off x="4774" y="604"/>
              <a:ext cx="32" cy="61"/>
            </a:xfrm>
            <a:custGeom>
              <a:avLst/>
              <a:gdLst/>
              <a:ahLst/>
              <a:cxnLst>
                <a:cxn ang="0">
                  <a:pos x="123" y="711"/>
                </a:cxn>
                <a:cxn ang="0">
                  <a:pos x="123" y="1087"/>
                </a:cxn>
                <a:cxn ang="0">
                  <a:pos x="0" y="1087"/>
                </a:cxn>
                <a:cxn ang="0">
                  <a:pos x="0" y="28"/>
                </a:cxn>
                <a:cxn ang="0">
                  <a:pos x="249" y="0"/>
                </a:cxn>
                <a:cxn ang="0">
                  <a:pos x="505" y="113"/>
                </a:cxn>
                <a:cxn ang="0">
                  <a:pos x="567" y="379"/>
                </a:cxn>
                <a:cxn ang="0">
                  <a:pos x="489" y="662"/>
                </a:cxn>
                <a:cxn ang="0">
                  <a:pos x="274" y="762"/>
                </a:cxn>
                <a:cxn ang="0">
                  <a:pos x="172" y="742"/>
                </a:cxn>
                <a:cxn ang="0">
                  <a:pos x="123" y="711"/>
                </a:cxn>
                <a:cxn ang="0">
                  <a:pos x="123" y="625"/>
                </a:cxn>
                <a:cxn ang="0">
                  <a:pos x="260" y="687"/>
                </a:cxn>
                <a:cxn ang="0">
                  <a:pos x="400" y="591"/>
                </a:cxn>
                <a:cxn ang="0">
                  <a:pos x="441" y="378"/>
                </a:cxn>
                <a:cxn ang="0">
                  <a:pos x="386" y="140"/>
                </a:cxn>
                <a:cxn ang="0">
                  <a:pos x="230" y="74"/>
                </a:cxn>
                <a:cxn ang="0">
                  <a:pos x="123" y="83"/>
                </a:cxn>
                <a:cxn ang="0">
                  <a:pos x="123" y="625"/>
                </a:cxn>
              </a:cxnLst>
              <a:rect l="0" t="0" r="r" b="b"/>
              <a:pathLst>
                <a:path w="567" h="1087">
                  <a:moveTo>
                    <a:pt x="123" y="711"/>
                  </a:moveTo>
                  <a:cubicBezTo>
                    <a:pt x="123" y="1087"/>
                    <a:pt x="123" y="1087"/>
                    <a:pt x="123" y="1087"/>
                  </a:cubicBezTo>
                  <a:cubicBezTo>
                    <a:pt x="0" y="1087"/>
                    <a:pt x="0" y="1087"/>
                    <a:pt x="0" y="1087"/>
                  </a:cubicBezTo>
                  <a:cubicBezTo>
                    <a:pt x="0" y="28"/>
                    <a:pt x="0" y="28"/>
                    <a:pt x="0" y="28"/>
                  </a:cubicBezTo>
                  <a:cubicBezTo>
                    <a:pt x="85" y="9"/>
                    <a:pt x="168" y="0"/>
                    <a:pt x="249" y="0"/>
                  </a:cubicBezTo>
                  <a:cubicBezTo>
                    <a:pt x="374" y="0"/>
                    <a:pt x="459" y="37"/>
                    <a:pt x="505" y="113"/>
                  </a:cubicBezTo>
                  <a:cubicBezTo>
                    <a:pt x="546" y="180"/>
                    <a:pt x="567" y="269"/>
                    <a:pt x="567" y="379"/>
                  </a:cubicBezTo>
                  <a:cubicBezTo>
                    <a:pt x="567" y="495"/>
                    <a:pt x="541" y="590"/>
                    <a:pt x="489" y="662"/>
                  </a:cubicBezTo>
                  <a:cubicBezTo>
                    <a:pt x="440" y="728"/>
                    <a:pt x="369" y="762"/>
                    <a:pt x="274" y="762"/>
                  </a:cubicBezTo>
                  <a:cubicBezTo>
                    <a:pt x="234" y="762"/>
                    <a:pt x="200" y="755"/>
                    <a:pt x="172" y="742"/>
                  </a:cubicBezTo>
                  <a:cubicBezTo>
                    <a:pt x="159" y="736"/>
                    <a:pt x="142" y="725"/>
                    <a:pt x="123" y="711"/>
                  </a:cubicBezTo>
                  <a:close/>
                  <a:moveTo>
                    <a:pt x="123" y="625"/>
                  </a:moveTo>
                  <a:cubicBezTo>
                    <a:pt x="165" y="666"/>
                    <a:pt x="210" y="687"/>
                    <a:pt x="260" y="687"/>
                  </a:cubicBezTo>
                  <a:cubicBezTo>
                    <a:pt x="324" y="687"/>
                    <a:pt x="371" y="655"/>
                    <a:pt x="400" y="591"/>
                  </a:cubicBezTo>
                  <a:cubicBezTo>
                    <a:pt x="427" y="533"/>
                    <a:pt x="441" y="462"/>
                    <a:pt x="441" y="378"/>
                  </a:cubicBezTo>
                  <a:cubicBezTo>
                    <a:pt x="441" y="272"/>
                    <a:pt x="422" y="193"/>
                    <a:pt x="386" y="140"/>
                  </a:cubicBezTo>
                  <a:cubicBezTo>
                    <a:pt x="356" y="96"/>
                    <a:pt x="304" y="74"/>
                    <a:pt x="230" y="74"/>
                  </a:cubicBezTo>
                  <a:cubicBezTo>
                    <a:pt x="198" y="74"/>
                    <a:pt x="162" y="77"/>
                    <a:pt x="123" y="83"/>
                  </a:cubicBezTo>
                  <a:lnTo>
                    <a:pt x="123" y="625"/>
                  </a:ln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13" name="Freeform 53"/>
            <p:cNvSpPr>
              <a:spLocks noEditPoints="1"/>
            </p:cNvSpPr>
            <p:nvPr userDrawn="1"/>
          </p:nvSpPr>
          <p:spPr bwMode="gray">
            <a:xfrm>
              <a:off x="4815" y="591"/>
              <a:ext cx="9" cy="55"/>
            </a:xfrm>
            <a:custGeom>
              <a:avLst/>
              <a:gdLst/>
              <a:ahLst/>
              <a:cxnLst>
                <a:cxn ang="0">
                  <a:pos x="75" y="0"/>
                </a:cxn>
                <a:cxn ang="0">
                  <a:pos x="131" y="25"/>
                </a:cxn>
                <a:cxn ang="0">
                  <a:pos x="150" y="76"/>
                </a:cxn>
                <a:cxn ang="0">
                  <a:pos x="126" y="132"/>
                </a:cxn>
                <a:cxn ang="0">
                  <a:pos x="74" y="151"/>
                </a:cxn>
                <a:cxn ang="0">
                  <a:pos x="19" y="127"/>
                </a:cxn>
                <a:cxn ang="0">
                  <a:pos x="0" y="75"/>
                </a:cxn>
                <a:cxn ang="0">
                  <a:pos x="24" y="20"/>
                </a:cxn>
                <a:cxn ang="0">
                  <a:pos x="75" y="0"/>
                </a:cxn>
                <a:cxn ang="0">
                  <a:pos x="15" y="987"/>
                </a:cxn>
                <a:cxn ang="0">
                  <a:pos x="15" y="265"/>
                </a:cxn>
                <a:cxn ang="0">
                  <a:pos x="138" y="265"/>
                </a:cxn>
                <a:cxn ang="0">
                  <a:pos x="138" y="987"/>
                </a:cxn>
                <a:cxn ang="0">
                  <a:pos x="15" y="987"/>
                </a:cxn>
              </a:cxnLst>
              <a:rect l="0" t="0" r="r" b="b"/>
              <a:pathLst>
                <a:path w="150" h="987">
                  <a:moveTo>
                    <a:pt x="75" y="0"/>
                  </a:moveTo>
                  <a:cubicBezTo>
                    <a:pt x="97" y="0"/>
                    <a:pt x="116" y="9"/>
                    <a:pt x="131" y="25"/>
                  </a:cubicBezTo>
                  <a:cubicBezTo>
                    <a:pt x="144" y="40"/>
                    <a:pt x="150" y="57"/>
                    <a:pt x="150" y="76"/>
                  </a:cubicBezTo>
                  <a:cubicBezTo>
                    <a:pt x="150" y="98"/>
                    <a:pt x="142" y="117"/>
                    <a:pt x="126" y="132"/>
                  </a:cubicBezTo>
                  <a:cubicBezTo>
                    <a:pt x="112" y="145"/>
                    <a:pt x="94" y="151"/>
                    <a:pt x="74" y="151"/>
                  </a:cubicBezTo>
                  <a:cubicBezTo>
                    <a:pt x="52" y="151"/>
                    <a:pt x="33" y="143"/>
                    <a:pt x="19" y="127"/>
                  </a:cubicBezTo>
                  <a:cubicBezTo>
                    <a:pt x="6" y="112"/>
                    <a:pt x="0" y="95"/>
                    <a:pt x="0" y="75"/>
                  </a:cubicBezTo>
                  <a:cubicBezTo>
                    <a:pt x="0" y="53"/>
                    <a:pt x="8" y="35"/>
                    <a:pt x="24" y="20"/>
                  </a:cubicBezTo>
                  <a:cubicBezTo>
                    <a:pt x="38" y="7"/>
                    <a:pt x="55" y="0"/>
                    <a:pt x="75" y="0"/>
                  </a:cubicBezTo>
                  <a:close/>
                  <a:moveTo>
                    <a:pt x="15" y="987"/>
                  </a:moveTo>
                  <a:cubicBezTo>
                    <a:pt x="15" y="265"/>
                    <a:pt x="15" y="265"/>
                    <a:pt x="15" y="265"/>
                  </a:cubicBezTo>
                  <a:cubicBezTo>
                    <a:pt x="138" y="265"/>
                    <a:pt x="138" y="265"/>
                    <a:pt x="138" y="265"/>
                  </a:cubicBezTo>
                  <a:cubicBezTo>
                    <a:pt x="138" y="987"/>
                    <a:pt x="138" y="987"/>
                    <a:pt x="138" y="987"/>
                  </a:cubicBezTo>
                  <a:lnTo>
                    <a:pt x="15" y="987"/>
                  </a:ln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14" name="Freeform 54"/>
            <p:cNvSpPr>
              <a:spLocks/>
            </p:cNvSpPr>
            <p:nvPr userDrawn="1"/>
          </p:nvSpPr>
          <p:spPr bwMode="gray">
            <a:xfrm>
              <a:off x="4836" y="604"/>
              <a:ext cx="31" cy="42"/>
            </a:xfrm>
            <a:custGeom>
              <a:avLst/>
              <a:gdLst/>
              <a:ahLst/>
              <a:cxnLst>
                <a:cxn ang="0">
                  <a:pos x="0" y="742"/>
                </a:cxn>
                <a:cxn ang="0">
                  <a:pos x="0" y="28"/>
                </a:cxn>
                <a:cxn ang="0">
                  <a:pos x="289" y="0"/>
                </a:cxn>
                <a:cxn ang="0">
                  <a:pos x="526" y="113"/>
                </a:cxn>
                <a:cxn ang="0">
                  <a:pos x="548" y="299"/>
                </a:cxn>
                <a:cxn ang="0">
                  <a:pos x="548" y="742"/>
                </a:cxn>
                <a:cxn ang="0">
                  <a:pos x="424" y="742"/>
                </a:cxn>
                <a:cxn ang="0">
                  <a:pos x="424" y="306"/>
                </a:cxn>
                <a:cxn ang="0">
                  <a:pos x="403" y="134"/>
                </a:cxn>
                <a:cxn ang="0">
                  <a:pos x="277" y="74"/>
                </a:cxn>
                <a:cxn ang="0">
                  <a:pos x="123" y="90"/>
                </a:cxn>
                <a:cxn ang="0">
                  <a:pos x="123" y="742"/>
                </a:cxn>
                <a:cxn ang="0">
                  <a:pos x="0" y="742"/>
                </a:cxn>
              </a:cxnLst>
              <a:rect l="0" t="0" r="r" b="b"/>
              <a:pathLst>
                <a:path w="548" h="742">
                  <a:moveTo>
                    <a:pt x="0" y="742"/>
                  </a:moveTo>
                  <a:cubicBezTo>
                    <a:pt x="0" y="28"/>
                    <a:pt x="0" y="28"/>
                    <a:pt x="0" y="28"/>
                  </a:cubicBezTo>
                  <a:cubicBezTo>
                    <a:pt x="114" y="9"/>
                    <a:pt x="210" y="0"/>
                    <a:pt x="289" y="0"/>
                  </a:cubicBezTo>
                  <a:cubicBezTo>
                    <a:pt x="415" y="0"/>
                    <a:pt x="494" y="38"/>
                    <a:pt x="526" y="113"/>
                  </a:cubicBezTo>
                  <a:cubicBezTo>
                    <a:pt x="541" y="149"/>
                    <a:pt x="548" y="210"/>
                    <a:pt x="548" y="299"/>
                  </a:cubicBezTo>
                  <a:cubicBezTo>
                    <a:pt x="548" y="742"/>
                    <a:pt x="548" y="742"/>
                    <a:pt x="548" y="742"/>
                  </a:cubicBezTo>
                  <a:cubicBezTo>
                    <a:pt x="424" y="742"/>
                    <a:pt x="424" y="742"/>
                    <a:pt x="424" y="742"/>
                  </a:cubicBezTo>
                  <a:cubicBezTo>
                    <a:pt x="424" y="306"/>
                    <a:pt x="424" y="306"/>
                    <a:pt x="424" y="306"/>
                  </a:cubicBezTo>
                  <a:cubicBezTo>
                    <a:pt x="424" y="221"/>
                    <a:pt x="417" y="163"/>
                    <a:pt x="403" y="134"/>
                  </a:cubicBezTo>
                  <a:cubicBezTo>
                    <a:pt x="382" y="94"/>
                    <a:pt x="341" y="74"/>
                    <a:pt x="277" y="74"/>
                  </a:cubicBezTo>
                  <a:cubicBezTo>
                    <a:pt x="227" y="74"/>
                    <a:pt x="176" y="80"/>
                    <a:pt x="123" y="90"/>
                  </a:cubicBezTo>
                  <a:cubicBezTo>
                    <a:pt x="123" y="742"/>
                    <a:pt x="123" y="742"/>
                    <a:pt x="123" y="742"/>
                  </a:cubicBezTo>
                  <a:lnTo>
                    <a:pt x="0" y="742"/>
                  </a:ln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15" name="Freeform 55"/>
            <p:cNvSpPr>
              <a:spLocks noEditPoints="1"/>
            </p:cNvSpPr>
            <p:nvPr userDrawn="1"/>
          </p:nvSpPr>
          <p:spPr bwMode="gray">
            <a:xfrm>
              <a:off x="4876" y="604"/>
              <a:ext cx="32" cy="62"/>
            </a:xfrm>
            <a:custGeom>
              <a:avLst/>
              <a:gdLst/>
              <a:ahLst/>
              <a:cxnLst>
                <a:cxn ang="0">
                  <a:pos x="445" y="677"/>
                </a:cxn>
                <a:cxn ang="0">
                  <a:pos x="399" y="721"/>
                </a:cxn>
                <a:cxn ang="0">
                  <a:pos x="257" y="762"/>
                </a:cxn>
                <a:cxn ang="0">
                  <a:pos x="97" y="708"/>
                </a:cxn>
                <a:cxn ang="0">
                  <a:pos x="0" y="414"/>
                </a:cxn>
                <a:cxn ang="0">
                  <a:pos x="71" y="131"/>
                </a:cxn>
                <a:cxn ang="0">
                  <a:pos x="340" y="0"/>
                </a:cxn>
                <a:cxn ang="0">
                  <a:pos x="569" y="28"/>
                </a:cxn>
                <a:cxn ang="0">
                  <a:pos x="569" y="601"/>
                </a:cxn>
                <a:cxn ang="0">
                  <a:pos x="555" y="843"/>
                </a:cxn>
                <a:cxn ang="0">
                  <a:pos x="422" y="1052"/>
                </a:cxn>
                <a:cxn ang="0">
                  <a:pos x="191" y="1098"/>
                </a:cxn>
                <a:cxn ang="0">
                  <a:pos x="98" y="1092"/>
                </a:cxn>
                <a:cxn ang="0">
                  <a:pos x="98" y="1018"/>
                </a:cxn>
                <a:cxn ang="0">
                  <a:pos x="190" y="1024"/>
                </a:cxn>
                <a:cxn ang="0">
                  <a:pos x="341" y="997"/>
                </a:cxn>
                <a:cxn ang="0">
                  <a:pos x="434" y="858"/>
                </a:cxn>
                <a:cxn ang="0">
                  <a:pos x="445" y="716"/>
                </a:cxn>
                <a:cxn ang="0">
                  <a:pos x="445" y="677"/>
                </a:cxn>
                <a:cxn ang="0">
                  <a:pos x="445" y="81"/>
                </a:cxn>
                <a:cxn ang="0">
                  <a:pos x="353" y="74"/>
                </a:cxn>
                <a:cxn ang="0">
                  <a:pos x="231" y="106"/>
                </a:cxn>
                <a:cxn ang="0">
                  <a:pos x="152" y="233"/>
                </a:cxn>
                <a:cxn ang="0">
                  <a:pos x="126" y="419"/>
                </a:cxn>
                <a:cxn ang="0">
                  <a:pos x="174" y="633"/>
                </a:cxn>
                <a:cxn ang="0">
                  <a:pos x="274" y="687"/>
                </a:cxn>
                <a:cxn ang="0">
                  <a:pos x="371" y="654"/>
                </a:cxn>
                <a:cxn ang="0">
                  <a:pos x="435" y="566"/>
                </a:cxn>
                <a:cxn ang="0">
                  <a:pos x="445" y="483"/>
                </a:cxn>
                <a:cxn ang="0">
                  <a:pos x="445" y="81"/>
                </a:cxn>
              </a:cxnLst>
              <a:rect l="0" t="0" r="r" b="b"/>
              <a:pathLst>
                <a:path w="569" h="1098">
                  <a:moveTo>
                    <a:pt x="445" y="677"/>
                  </a:moveTo>
                  <a:cubicBezTo>
                    <a:pt x="427" y="697"/>
                    <a:pt x="412" y="712"/>
                    <a:pt x="399" y="721"/>
                  </a:cubicBezTo>
                  <a:cubicBezTo>
                    <a:pt x="362" y="748"/>
                    <a:pt x="314" y="762"/>
                    <a:pt x="257" y="762"/>
                  </a:cubicBezTo>
                  <a:cubicBezTo>
                    <a:pt x="192" y="762"/>
                    <a:pt x="139" y="744"/>
                    <a:pt x="97" y="708"/>
                  </a:cubicBezTo>
                  <a:cubicBezTo>
                    <a:pt x="32" y="654"/>
                    <a:pt x="0" y="556"/>
                    <a:pt x="0" y="414"/>
                  </a:cubicBezTo>
                  <a:cubicBezTo>
                    <a:pt x="0" y="300"/>
                    <a:pt x="24" y="206"/>
                    <a:pt x="71" y="131"/>
                  </a:cubicBezTo>
                  <a:cubicBezTo>
                    <a:pt x="126" y="44"/>
                    <a:pt x="216" y="0"/>
                    <a:pt x="340" y="0"/>
                  </a:cubicBezTo>
                  <a:cubicBezTo>
                    <a:pt x="414" y="0"/>
                    <a:pt x="490" y="9"/>
                    <a:pt x="569" y="28"/>
                  </a:cubicBezTo>
                  <a:cubicBezTo>
                    <a:pt x="569" y="601"/>
                    <a:pt x="569" y="601"/>
                    <a:pt x="569" y="601"/>
                  </a:cubicBezTo>
                  <a:cubicBezTo>
                    <a:pt x="569" y="707"/>
                    <a:pt x="564" y="788"/>
                    <a:pt x="555" y="843"/>
                  </a:cubicBezTo>
                  <a:cubicBezTo>
                    <a:pt x="538" y="944"/>
                    <a:pt x="494" y="1013"/>
                    <a:pt x="422" y="1052"/>
                  </a:cubicBezTo>
                  <a:cubicBezTo>
                    <a:pt x="363" y="1083"/>
                    <a:pt x="286" y="1098"/>
                    <a:pt x="191" y="1098"/>
                  </a:cubicBezTo>
                  <a:cubicBezTo>
                    <a:pt x="164" y="1098"/>
                    <a:pt x="133" y="1096"/>
                    <a:pt x="98" y="1092"/>
                  </a:cubicBezTo>
                  <a:cubicBezTo>
                    <a:pt x="98" y="1018"/>
                    <a:pt x="98" y="1018"/>
                    <a:pt x="98" y="1018"/>
                  </a:cubicBezTo>
                  <a:cubicBezTo>
                    <a:pt x="130" y="1022"/>
                    <a:pt x="160" y="1024"/>
                    <a:pt x="190" y="1024"/>
                  </a:cubicBezTo>
                  <a:cubicBezTo>
                    <a:pt x="258" y="1024"/>
                    <a:pt x="308" y="1015"/>
                    <a:pt x="341" y="997"/>
                  </a:cubicBezTo>
                  <a:cubicBezTo>
                    <a:pt x="390" y="971"/>
                    <a:pt x="421" y="924"/>
                    <a:pt x="434" y="858"/>
                  </a:cubicBezTo>
                  <a:cubicBezTo>
                    <a:pt x="442" y="821"/>
                    <a:pt x="445" y="773"/>
                    <a:pt x="445" y="716"/>
                  </a:cubicBezTo>
                  <a:lnTo>
                    <a:pt x="445" y="677"/>
                  </a:lnTo>
                  <a:close/>
                  <a:moveTo>
                    <a:pt x="445" y="81"/>
                  </a:moveTo>
                  <a:cubicBezTo>
                    <a:pt x="411" y="77"/>
                    <a:pt x="380" y="74"/>
                    <a:pt x="353" y="74"/>
                  </a:cubicBezTo>
                  <a:cubicBezTo>
                    <a:pt x="301" y="74"/>
                    <a:pt x="260" y="85"/>
                    <a:pt x="231" y="106"/>
                  </a:cubicBezTo>
                  <a:cubicBezTo>
                    <a:pt x="197" y="130"/>
                    <a:pt x="171" y="173"/>
                    <a:pt x="152" y="233"/>
                  </a:cubicBezTo>
                  <a:cubicBezTo>
                    <a:pt x="135" y="287"/>
                    <a:pt x="126" y="348"/>
                    <a:pt x="126" y="419"/>
                  </a:cubicBezTo>
                  <a:cubicBezTo>
                    <a:pt x="126" y="517"/>
                    <a:pt x="142" y="589"/>
                    <a:pt x="174" y="633"/>
                  </a:cubicBezTo>
                  <a:cubicBezTo>
                    <a:pt x="199" y="669"/>
                    <a:pt x="233" y="687"/>
                    <a:pt x="274" y="687"/>
                  </a:cubicBezTo>
                  <a:cubicBezTo>
                    <a:pt x="308" y="687"/>
                    <a:pt x="341" y="676"/>
                    <a:pt x="371" y="654"/>
                  </a:cubicBezTo>
                  <a:cubicBezTo>
                    <a:pt x="401" y="631"/>
                    <a:pt x="423" y="602"/>
                    <a:pt x="435" y="566"/>
                  </a:cubicBezTo>
                  <a:cubicBezTo>
                    <a:pt x="442" y="547"/>
                    <a:pt x="445" y="520"/>
                    <a:pt x="445" y="483"/>
                  </a:cubicBezTo>
                  <a:lnTo>
                    <a:pt x="445" y="81"/>
                  </a:ln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16" name="Freeform 56"/>
            <p:cNvSpPr>
              <a:spLocks/>
            </p:cNvSpPr>
            <p:nvPr userDrawn="1"/>
          </p:nvSpPr>
          <p:spPr bwMode="gray">
            <a:xfrm>
              <a:off x="4939" y="595"/>
              <a:ext cx="18" cy="51"/>
            </a:xfrm>
            <a:custGeom>
              <a:avLst/>
              <a:gdLst/>
              <a:ahLst/>
              <a:cxnLst>
                <a:cxn ang="0">
                  <a:pos x="0" y="0"/>
                </a:cxn>
                <a:cxn ang="0">
                  <a:pos x="124" y="0"/>
                </a:cxn>
                <a:cxn ang="0">
                  <a:pos x="124" y="195"/>
                </a:cxn>
                <a:cxn ang="0">
                  <a:pos x="318" y="195"/>
                </a:cxn>
                <a:cxn ang="0">
                  <a:pos x="318" y="273"/>
                </a:cxn>
                <a:cxn ang="0">
                  <a:pos x="124" y="273"/>
                </a:cxn>
                <a:cxn ang="0">
                  <a:pos x="124" y="656"/>
                </a:cxn>
                <a:cxn ang="0">
                  <a:pos x="156" y="804"/>
                </a:cxn>
                <a:cxn ang="0">
                  <a:pos x="225" y="836"/>
                </a:cxn>
                <a:cxn ang="0">
                  <a:pos x="277" y="838"/>
                </a:cxn>
                <a:cxn ang="0">
                  <a:pos x="318" y="838"/>
                </a:cxn>
                <a:cxn ang="0">
                  <a:pos x="318" y="917"/>
                </a:cxn>
                <a:cxn ang="0">
                  <a:pos x="251" y="917"/>
                </a:cxn>
                <a:cxn ang="0">
                  <a:pos x="127" y="904"/>
                </a:cxn>
                <a:cxn ang="0">
                  <a:pos x="11" y="782"/>
                </a:cxn>
                <a:cxn ang="0">
                  <a:pos x="0" y="638"/>
                </a:cxn>
                <a:cxn ang="0">
                  <a:pos x="0" y="0"/>
                </a:cxn>
              </a:cxnLst>
              <a:rect l="0" t="0" r="r" b="b"/>
              <a:pathLst>
                <a:path w="318" h="917">
                  <a:moveTo>
                    <a:pt x="0" y="0"/>
                  </a:moveTo>
                  <a:cubicBezTo>
                    <a:pt x="124" y="0"/>
                    <a:pt x="124" y="0"/>
                    <a:pt x="124" y="0"/>
                  </a:cubicBezTo>
                  <a:cubicBezTo>
                    <a:pt x="124" y="195"/>
                    <a:pt x="124" y="195"/>
                    <a:pt x="124" y="195"/>
                  </a:cubicBezTo>
                  <a:cubicBezTo>
                    <a:pt x="318" y="195"/>
                    <a:pt x="318" y="195"/>
                    <a:pt x="318" y="195"/>
                  </a:cubicBezTo>
                  <a:cubicBezTo>
                    <a:pt x="318" y="273"/>
                    <a:pt x="318" y="273"/>
                    <a:pt x="318" y="273"/>
                  </a:cubicBezTo>
                  <a:cubicBezTo>
                    <a:pt x="124" y="273"/>
                    <a:pt x="124" y="273"/>
                    <a:pt x="124" y="273"/>
                  </a:cubicBezTo>
                  <a:cubicBezTo>
                    <a:pt x="124" y="656"/>
                    <a:pt x="124" y="656"/>
                    <a:pt x="124" y="656"/>
                  </a:cubicBezTo>
                  <a:cubicBezTo>
                    <a:pt x="124" y="729"/>
                    <a:pt x="135" y="778"/>
                    <a:pt x="156" y="804"/>
                  </a:cubicBezTo>
                  <a:cubicBezTo>
                    <a:pt x="171" y="821"/>
                    <a:pt x="194" y="832"/>
                    <a:pt x="225" y="836"/>
                  </a:cubicBezTo>
                  <a:cubicBezTo>
                    <a:pt x="235" y="837"/>
                    <a:pt x="252" y="838"/>
                    <a:pt x="277" y="838"/>
                  </a:cubicBezTo>
                  <a:cubicBezTo>
                    <a:pt x="318" y="838"/>
                    <a:pt x="318" y="838"/>
                    <a:pt x="318" y="838"/>
                  </a:cubicBezTo>
                  <a:cubicBezTo>
                    <a:pt x="318" y="917"/>
                    <a:pt x="318" y="917"/>
                    <a:pt x="318" y="917"/>
                  </a:cubicBezTo>
                  <a:cubicBezTo>
                    <a:pt x="251" y="917"/>
                    <a:pt x="251" y="917"/>
                    <a:pt x="251" y="917"/>
                  </a:cubicBezTo>
                  <a:cubicBezTo>
                    <a:pt x="198" y="917"/>
                    <a:pt x="157" y="913"/>
                    <a:pt x="127" y="904"/>
                  </a:cubicBezTo>
                  <a:cubicBezTo>
                    <a:pt x="64" y="887"/>
                    <a:pt x="26" y="846"/>
                    <a:pt x="11" y="782"/>
                  </a:cubicBezTo>
                  <a:cubicBezTo>
                    <a:pt x="4" y="747"/>
                    <a:pt x="0" y="699"/>
                    <a:pt x="0" y="638"/>
                  </a:cubicBezTo>
                  <a:lnTo>
                    <a:pt x="0" y="0"/>
                  </a:ln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17" name="Freeform 57"/>
            <p:cNvSpPr>
              <a:spLocks noEditPoints="1"/>
            </p:cNvSpPr>
            <p:nvPr userDrawn="1"/>
          </p:nvSpPr>
          <p:spPr bwMode="gray">
            <a:xfrm>
              <a:off x="4963" y="604"/>
              <a:ext cx="34" cy="43"/>
            </a:xfrm>
            <a:custGeom>
              <a:avLst/>
              <a:gdLst/>
              <a:ahLst/>
              <a:cxnLst>
                <a:cxn ang="0">
                  <a:pos x="304" y="0"/>
                </a:cxn>
                <a:cxn ang="0">
                  <a:pos x="534" y="103"/>
                </a:cxn>
                <a:cxn ang="0">
                  <a:pos x="607" y="381"/>
                </a:cxn>
                <a:cxn ang="0">
                  <a:pos x="534" y="659"/>
                </a:cxn>
                <a:cxn ang="0">
                  <a:pos x="304" y="762"/>
                </a:cxn>
                <a:cxn ang="0">
                  <a:pos x="0" y="375"/>
                </a:cxn>
                <a:cxn ang="0">
                  <a:pos x="73" y="103"/>
                </a:cxn>
                <a:cxn ang="0">
                  <a:pos x="304" y="0"/>
                </a:cxn>
                <a:cxn ang="0">
                  <a:pos x="304" y="74"/>
                </a:cxn>
                <a:cxn ang="0">
                  <a:pos x="159" y="168"/>
                </a:cxn>
                <a:cxn ang="0">
                  <a:pos x="126" y="377"/>
                </a:cxn>
                <a:cxn ang="0">
                  <a:pos x="159" y="593"/>
                </a:cxn>
                <a:cxn ang="0">
                  <a:pos x="304" y="687"/>
                </a:cxn>
                <a:cxn ang="0">
                  <a:pos x="448" y="593"/>
                </a:cxn>
                <a:cxn ang="0">
                  <a:pos x="481" y="380"/>
                </a:cxn>
                <a:cxn ang="0">
                  <a:pos x="448" y="168"/>
                </a:cxn>
                <a:cxn ang="0">
                  <a:pos x="304" y="74"/>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4" y="762"/>
                  </a:cubicBezTo>
                  <a:cubicBezTo>
                    <a:pt x="101" y="762"/>
                    <a:pt x="0" y="633"/>
                    <a:pt x="0" y="375"/>
                  </a:cubicBezTo>
                  <a:cubicBezTo>
                    <a:pt x="0" y="260"/>
                    <a:pt x="24" y="169"/>
                    <a:pt x="73" y="103"/>
                  </a:cubicBezTo>
                  <a:cubicBezTo>
                    <a:pt x="123" y="34"/>
                    <a:pt x="200" y="0"/>
                    <a:pt x="304" y="0"/>
                  </a:cubicBezTo>
                  <a:close/>
                  <a:moveTo>
                    <a:pt x="304" y="74"/>
                  </a:moveTo>
                  <a:cubicBezTo>
                    <a:pt x="234" y="74"/>
                    <a:pt x="186" y="106"/>
                    <a:pt x="159" y="168"/>
                  </a:cubicBezTo>
                  <a:cubicBezTo>
                    <a:pt x="137" y="220"/>
                    <a:pt x="126" y="290"/>
                    <a:pt x="126" y="377"/>
                  </a:cubicBezTo>
                  <a:cubicBezTo>
                    <a:pt x="126" y="469"/>
                    <a:pt x="137" y="541"/>
                    <a:pt x="159" y="593"/>
                  </a:cubicBezTo>
                  <a:cubicBezTo>
                    <a:pt x="186"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18" name="Freeform 58"/>
            <p:cNvSpPr>
              <a:spLocks/>
            </p:cNvSpPr>
            <p:nvPr userDrawn="1"/>
          </p:nvSpPr>
          <p:spPr bwMode="gray">
            <a:xfrm>
              <a:off x="5007" y="604"/>
              <a:ext cx="52" cy="42"/>
            </a:xfrm>
            <a:custGeom>
              <a:avLst/>
              <a:gdLst/>
              <a:ahLst/>
              <a:cxnLst>
                <a:cxn ang="0">
                  <a:pos x="0" y="742"/>
                </a:cxn>
                <a:cxn ang="0">
                  <a:pos x="0" y="28"/>
                </a:cxn>
                <a:cxn ang="0">
                  <a:pos x="267" y="0"/>
                </a:cxn>
                <a:cxn ang="0">
                  <a:pos x="460" y="46"/>
                </a:cxn>
                <a:cxn ang="0">
                  <a:pos x="691" y="0"/>
                </a:cxn>
                <a:cxn ang="0">
                  <a:pos x="912" y="114"/>
                </a:cxn>
                <a:cxn ang="0">
                  <a:pos x="933" y="299"/>
                </a:cxn>
                <a:cxn ang="0">
                  <a:pos x="933" y="742"/>
                </a:cxn>
                <a:cxn ang="0">
                  <a:pos x="809" y="742"/>
                </a:cxn>
                <a:cxn ang="0">
                  <a:pos x="809" y="306"/>
                </a:cxn>
                <a:cxn ang="0">
                  <a:pos x="790" y="135"/>
                </a:cxn>
                <a:cxn ang="0">
                  <a:pos x="675" y="74"/>
                </a:cxn>
                <a:cxn ang="0">
                  <a:pos x="528" y="108"/>
                </a:cxn>
                <a:cxn ang="0">
                  <a:pos x="528" y="742"/>
                </a:cxn>
                <a:cxn ang="0">
                  <a:pos x="405" y="742"/>
                </a:cxn>
                <a:cxn ang="0">
                  <a:pos x="405" y="301"/>
                </a:cxn>
                <a:cxn ang="0">
                  <a:pos x="385" y="135"/>
                </a:cxn>
                <a:cxn ang="0">
                  <a:pos x="267" y="74"/>
                </a:cxn>
                <a:cxn ang="0">
                  <a:pos x="124" y="90"/>
                </a:cxn>
                <a:cxn ang="0">
                  <a:pos x="124" y="742"/>
                </a:cxn>
                <a:cxn ang="0">
                  <a:pos x="0" y="742"/>
                </a:cxn>
              </a:cxnLst>
              <a:rect l="0" t="0" r="r" b="b"/>
              <a:pathLst>
                <a:path w="933" h="742">
                  <a:moveTo>
                    <a:pt x="0" y="742"/>
                  </a:moveTo>
                  <a:cubicBezTo>
                    <a:pt x="0" y="28"/>
                    <a:pt x="0" y="28"/>
                    <a:pt x="0" y="28"/>
                  </a:cubicBezTo>
                  <a:cubicBezTo>
                    <a:pt x="113" y="9"/>
                    <a:pt x="202" y="0"/>
                    <a:pt x="267" y="0"/>
                  </a:cubicBezTo>
                  <a:cubicBezTo>
                    <a:pt x="352" y="0"/>
                    <a:pt x="417" y="15"/>
                    <a:pt x="460" y="46"/>
                  </a:cubicBezTo>
                  <a:cubicBezTo>
                    <a:pt x="538" y="15"/>
                    <a:pt x="615" y="0"/>
                    <a:pt x="691" y="0"/>
                  </a:cubicBezTo>
                  <a:cubicBezTo>
                    <a:pt x="808" y="0"/>
                    <a:pt x="881" y="38"/>
                    <a:pt x="912" y="114"/>
                  </a:cubicBezTo>
                  <a:cubicBezTo>
                    <a:pt x="926" y="149"/>
                    <a:pt x="933" y="211"/>
                    <a:pt x="933" y="299"/>
                  </a:cubicBezTo>
                  <a:cubicBezTo>
                    <a:pt x="933" y="742"/>
                    <a:pt x="933" y="742"/>
                    <a:pt x="933" y="742"/>
                  </a:cubicBezTo>
                  <a:cubicBezTo>
                    <a:pt x="809" y="742"/>
                    <a:pt x="809" y="742"/>
                    <a:pt x="809" y="742"/>
                  </a:cubicBezTo>
                  <a:cubicBezTo>
                    <a:pt x="809" y="306"/>
                    <a:pt x="809" y="306"/>
                    <a:pt x="809" y="306"/>
                  </a:cubicBezTo>
                  <a:cubicBezTo>
                    <a:pt x="809" y="222"/>
                    <a:pt x="803" y="164"/>
                    <a:pt x="790" y="135"/>
                  </a:cubicBezTo>
                  <a:cubicBezTo>
                    <a:pt x="771" y="94"/>
                    <a:pt x="733" y="74"/>
                    <a:pt x="675" y="74"/>
                  </a:cubicBezTo>
                  <a:cubicBezTo>
                    <a:pt x="627" y="74"/>
                    <a:pt x="578" y="86"/>
                    <a:pt x="528" y="108"/>
                  </a:cubicBezTo>
                  <a:cubicBezTo>
                    <a:pt x="528" y="742"/>
                    <a:pt x="528" y="742"/>
                    <a:pt x="528" y="742"/>
                  </a:cubicBezTo>
                  <a:cubicBezTo>
                    <a:pt x="405" y="742"/>
                    <a:pt x="405" y="742"/>
                    <a:pt x="405" y="742"/>
                  </a:cubicBezTo>
                  <a:cubicBezTo>
                    <a:pt x="405" y="301"/>
                    <a:pt x="405" y="301"/>
                    <a:pt x="405" y="301"/>
                  </a:cubicBezTo>
                  <a:cubicBezTo>
                    <a:pt x="405" y="219"/>
                    <a:pt x="398" y="164"/>
                    <a:pt x="385" y="135"/>
                  </a:cubicBezTo>
                  <a:cubicBezTo>
                    <a:pt x="366" y="94"/>
                    <a:pt x="327" y="74"/>
                    <a:pt x="267" y="74"/>
                  </a:cubicBezTo>
                  <a:cubicBezTo>
                    <a:pt x="221" y="74"/>
                    <a:pt x="173" y="80"/>
                    <a:pt x="124" y="90"/>
                  </a:cubicBezTo>
                  <a:cubicBezTo>
                    <a:pt x="124" y="742"/>
                    <a:pt x="124" y="742"/>
                    <a:pt x="124" y="742"/>
                  </a:cubicBezTo>
                  <a:lnTo>
                    <a:pt x="0" y="742"/>
                  </a:ln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19" name="Freeform 59"/>
            <p:cNvSpPr>
              <a:spLocks noEditPoints="1"/>
            </p:cNvSpPr>
            <p:nvPr userDrawn="1"/>
          </p:nvSpPr>
          <p:spPr bwMode="gray">
            <a:xfrm>
              <a:off x="5069" y="604"/>
              <a:ext cx="34" cy="43"/>
            </a:xfrm>
            <a:custGeom>
              <a:avLst/>
              <a:gdLst/>
              <a:ahLst/>
              <a:cxnLst>
                <a:cxn ang="0">
                  <a:pos x="304" y="0"/>
                </a:cxn>
                <a:cxn ang="0">
                  <a:pos x="534" y="103"/>
                </a:cxn>
                <a:cxn ang="0">
                  <a:pos x="607" y="381"/>
                </a:cxn>
                <a:cxn ang="0">
                  <a:pos x="534" y="659"/>
                </a:cxn>
                <a:cxn ang="0">
                  <a:pos x="304" y="762"/>
                </a:cxn>
                <a:cxn ang="0">
                  <a:pos x="0" y="375"/>
                </a:cxn>
                <a:cxn ang="0">
                  <a:pos x="73" y="103"/>
                </a:cxn>
                <a:cxn ang="0">
                  <a:pos x="304" y="0"/>
                </a:cxn>
                <a:cxn ang="0">
                  <a:pos x="304" y="74"/>
                </a:cxn>
                <a:cxn ang="0">
                  <a:pos x="159" y="168"/>
                </a:cxn>
                <a:cxn ang="0">
                  <a:pos x="126" y="377"/>
                </a:cxn>
                <a:cxn ang="0">
                  <a:pos x="159" y="593"/>
                </a:cxn>
                <a:cxn ang="0">
                  <a:pos x="304" y="687"/>
                </a:cxn>
                <a:cxn ang="0">
                  <a:pos x="448" y="593"/>
                </a:cxn>
                <a:cxn ang="0">
                  <a:pos x="481" y="380"/>
                </a:cxn>
                <a:cxn ang="0">
                  <a:pos x="448" y="168"/>
                </a:cxn>
                <a:cxn ang="0">
                  <a:pos x="304" y="74"/>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4" y="762"/>
                  </a:cubicBezTo>
                  <a:cubicBezTo>
                    <a:pt x="101" y="762"/>
                    <a:pt x="0" y="633"/>
                    <a:pt x="0" y="375"/>
                  </a:cubicBezTo>
                  <a:cubicBezTo>
                    <a:pt x="0" y="260"/>
                    <a:pt x="24" y="169"/>
                    <a:pt x="73" y="103"/>
                  </a:cubicBezTo>
                  <a:cubicBezTo>
                    <a:pt x="123" y="34"/>
                    <a:pt x="200" y="0"/>
                    <a:pt x="304" y="0"/>
                  </a:cubicBezTo>
                  <a:close/>
                  <a:moveTo>
                    <a:pt x="304" y="74"/>
                  </a:moveTo>
                  <a:cubicBezTo>
                    <a:pt x="234" y="74"/>
                    <a:pt x="186" y="106"/>
                    <a:pt x="159" y="168"/>
                  </a:cubicBezTo>
                  <a:cubicBezTo>
                    <a:pt x="137" y="220"/>
                    <a:pt x="126" y="290"/>
                    <a:pt x="126" y="377"/>
                  </a:cubicBezTo>
                  <a:cubicBezTo>
                    <a:pt x="126" y="469"/>
                    <a:pt x="137" y="541"/>
                    <a:pt x="159" y="593"/>
                  </a:cubicBezTo>
                  <a:cubicBezTo>
                    <a:pt x="186"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20" name="Freeform 60"/>
            <p:cNvSpPr>
              <a:spLocks/>
            </p:cNvSpPr>
            <p:nvPr userDrawn="1"/>
          </p:nvSpPr>
          <p:spPr bwMode="gray">
            <a:xfrm>
              <a:off x="5113" y="604"/>
              <a:ext cx="17" cy="42"/>
            </a:xfrm>
            <a:custGeom>
              <a:avLst/>
              <a:gdLst/>
              <a:ahLst/>
              <a:cxnLst>
                <a:cxn ang="0">
                  <a:pos x="0" y="742"/>
                </a:cxn>
                <a:cxn ang="0">
                  <a:pos x="0" y="31"/>
                </a:cxn>
                <a:cxn ang="0">
                  <a:pos x="312" y="0"/>
                </a:cxn>
                <a:cxn ang="0">
                  <a:pos x="312" y="77"/>
                </a:cxn>
                <a:cxn ang="0">
                  <a:pos x="124" y="90"/>
                </a:cxn>
                <a:cxn ang="0">
                  <a:pos x="124" y="742"/>
                </a:cxn>
                <a:cxn ang="0">
                  <a:pos x="0" y="742"/>
                </a:cxn>
              </a:cxnLst>
              <a:rect l="0" t="0" r="r" b="b"/>
              <a:pathLst>
                <a:path w="312" h="742">
                  <a:moveTo>
                    <a:pt x="0" y="742"/>
                  </a:moveTo>
                  <a:cubicBezTo>
                    <a:pt x="0" y="31"/>
                    <a:pt x="0" y="31"/>
                    <a:pt x="0" y="31"/>
                  </a:cubicBezTo>
                  <a:cubicBezTo>
                    <a:pt x="94" y="11"/>
                    <a:pt x="198" y="1"/>
                    <a:pt x="312" y="0"/>
                  </a:cubicBezTo>
                  <a:cubicBezTo>
                    <a:pt x="312" y="77"/>
                    <a:pt x="312" y="77"/>
                    <a:pt x="312" y="77"/>
                  </a:cubicBezTo>
                  <a:cubicBezTo>
                    <a:pt x="243" y="78"/>
                    <a:pt x="180" y="82"/>
                    <a:pt x="124" y="90"/>
                  </a:cubicBezTo>
                  <a:cubicBezTo>
                    <a:pt x="124" y="742"/>
                    <a:pt x="124" y="742"/>
                    <a:pt x="124" y="742"/>
                  </a:cubicBezTo>
                  <a:lnTo>
                    <a:pt x="0" y="742"/>
                  </a:ln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21" name="Freeform 61"/>
            <p:cNvSpPr>
              <a:spLocks/>
            </p:cNvSpPr>
            <p:nvPr userDrawn="1"/>
          </p:nvSpPr>
          <p:spPr bwMode="gray">
            <a:xfrm>
              <a:off x="5138" y="604"/>
              <a:ext cx="17" cy="42"/>
            </a:xfrm>
            <a:custGeom>
              <a:avLst/>
              <a:gdLst/>
              <a:ahLst/>
              <a:cxnLst>
                <a:cxn ang="0">
                  <a:pos x="0" y="742"/>
                </a:cxn>
                <a:cxn ang="0">
                  <a:pos x="0" y="31"/>
                </a:cxn>
                <a:cxn ang="0">
                  <a:pos x="312" y="0"/>
                </a:cxn>
                <a:cxn ang="0">
                  <a:pos x="312" y="77"/>
                </a:cxn>
                <a:cxn ang="0">
                  <a:pos x="124" y="90"/>
                </a:cxn>
                <a:cxn ang="0">
                  <a:pos x="124" y="742"/>
                </a:cxn>
                <a:cxn ang="0">
                  <a:pos x="0" y="742"/>
                </a:cxn>
              </a:cxnLst>
              <a:rect l="0" t="0" r="r" b="b"/>
              <a:pathLst>
                <a:path w="312" h="742">
                  <a:moveTo>
                    <a:pt x="0" y="742"/>
                  </a:moveTo>
                  <a:cubicBezTo>
                    <a:pt x="0" y="31"/>
                    <a:pt x="0" y="31"/>
                    <a:pt x="0" y="31"/>
                  </a:cubicBezTo>
                  <a:cubicBezTo>
                    <a:pt x="94" y="11"/>
                    <a:pt x="198" y="1"/>
                    <a:pt x="312" y="0"/>
                  </a:cubicBezTo>
                  <a:cubicBezTo>
                    <a:pt x="312" y="77"/>
                    <a:pt x="312" y="77"/>
                    <a:pt x="312" y="77"/>
                  </a:cubicBezTo>
                  <a:cubicBezTo>
                    <a:pt x="243" y="78"/>
                    <a:pt x="180" y="82"/>
                    <a:pt x="124" y="90"/>
                  </a:cubicBezTo>
                  <a:cubicBezTo>
                    <a:pt x="124" y="742"/>
                    <a:pt x="124" y="742"/>
                    <a:pt x="124" y="742"/>
                  </a:cubicBezTo>
                  <a:lnTo>
                    <a:pt x="0" y="742"/>
                  </a:ln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22" name="Freeform 62"/>
            <p:cNvSpPr>
              <a:spLocks noEditPoints="1"/>
            </p:cNvSpPr>
            <p:nvPr userDrawn="1"/>
          </p:nvSpPr>
          <p:spPr bwMode="gray">
            <a:xfrm>
              <a:off x="5160" y="604"/>
              <a:ext cx="34" cy="43"/>
            </a:xfrm>
            <a:custGeom>
              <a:avLst/>
              <a:gdLst/>
              <a:ahLst/>
              <a:cxnLst>
                <a:cxn ang="0">
                  <a:pos x="304" y="0"/>
                </a:cxn>
                <a:cxn ang="0">
                  <a:pos x="534" y="103"/>
                </a:cxn>
                <a:cxn ang="0">
                  <a:pos x="607" y="381"/>
                </a:cxn>
                <a:cxn ang="0">
                  <a:pos x="534" y="659"/>
                </a:cxn>
                <a:cxn ang="0">
                  <a:pos x="305" y="762"/>
                </a:cxn>
                <a:cxn ang="0">
                  <a:pos x="0" y="375"/>
                </a:cxn>
                <a:cxn ang="0">
                  <a:pos x="73" y="103"/>
                </a:cxn>
                <a:cxn ang="0">
                  <a:pos x="304" y="0"/>
                </a:cxn>
                <a:cxn ang="0">
                  <a:pos x="304" y="74"/>
                </a:cxn>
                <a:cxn ang="0">
                  <a:pos x="159" y="168"/>
                </a:cxn>
                <a:cxn ang="0">
                  <a:pos x="126" y="377"/>
                </a:cxn>
                <a:cxn ang="0">
                  <a:pos x="159" y="593"/>
                </a:cxn>
                <a:cxn ang="0">
                  <a:pos x="304" y="687"/>
                </a:cxn>
                <a:cxn ang="0">
                  <a:pos x="448" y="593"/>
                </a:cxn>
                <a:cxn ang="0">
                  <a:pos x="481" y="380"/>
                </a:cxn>
                <a:cxn ang="0">
                  <a:pos x="448" y="168"/>
                </a:cxn>
                <a:cxn ang="0">
                  <a:pos x="304" y="74"/>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5" y="762"/>
                  </a:cubicBezTo>
                  <a:cubicBezTo>
                    <a:pt x="102" y="762"/>
                    <a:pt x="0" y="633"/>
                    <a:pt x="0" y="375"/>
                  </a:cubicBezTo>
                  <a:cubicBezTo>
                    <a:pt x="0" y="260"/>
                    <a:pt x="24" y="169"/>
                    <a:pt x="73" y="103"/>
                  </a:cubicBezTo>
                  <a:cubicBezTo>
                    <a:pt x="123" y="34"/>
                    <a:pt x="200" y="0"/>
                    <a:pt x="304" y="0"/>
                  </a:cubicBezTo>
                  <a:close/>
                  <a:moveTo>
                    <a:pt x="304" y="74"/>
                  </a:moveTo>
                  <a:cubicBezTo>
                    <a:pt x="234" y="74"/>
                    <a:pt x="186" y="106"/>
                    <a:pt x="159" y="168"/>
                  </a:cubicBezTo>
                  <a:cubicBezTo>
                    <a:pt x="137" y="220"/>
                    <a:pt x="126" y="290"/>
                    <a:pt x="126" y="377"/>
                  </a:cubicBezTo>
                  <a:cubicBezTo>
                    <a:pt x="126" y="469"/>
                    <a:pt x="137" y="541"/>
                    <a:pt x="159" y="593"/>
                  </a:cubicBezTo>
                  <a:cubicBezTo>
                    <a:pt x="186"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23" name="Freeform 63"/>
            <p:cNvSpPr>
              <a:spLocks/>
            </p:cNvSpPr>
            <p:nvPr userDrawn="1"/>
          </p:nvSpPr>
          <p:spPr bwMode="gray">
            <a:xfrm>
              <a:off x="5198" y="605"/>
              <a:ext cx="52" cy="41"/>
            </a:xfrm>
            <a:custGeom>
              <a:avLst/>
              <a:gdLst/>
              <a:ahLst/>
              <a:cxnLst>
                <a:cxn ang="0">
                  <a:pos x="204" y="722"/>
                </a:cxn>
                <a:cxn ang="0">
                  <a:pos x="0" y="0"/>
                </a:cxn>
                <a:cxn ang="0">
                  <a:pos x="124" y="0"/>
                </a:cxn>
                <a:cxn ang="0">
                  <a:pos x="277" y="588"/>
                </a:cxn>
                <a:cxn ang="0">
                  <a:pos x="412" y="0"/>
                </a:cxn>
                <a:cxn ang="0">
                  <a:pos x="534" y="0"/>
                </a:cxn>
                <a:cxn ang="0">
                  <a:pos x="676" y="588"/>
                </a:cxn>
                <a:cxn ang="0">
                  <a:pos x="828" y="0"/>
                </a:cxn>
                <a:cxn ang="0">
                  <a:pos x="929" y="0"/>
                </a:cxn>
                <a:cxn ang="0">
                  <a:pos x="726" y="722"/>
                </a:cxn>
                <a:cxn ang="0">
                  <a:pos x="603" y="722"/>
                </a:cxn>
                <a:cxn ang="0">
                  <a:pos x="495" y="255"/>
                </a:cxn>
                <a:cxn ang="0">
                  <a:pos x="468" y="107"/>
                </a:cxn>
                <a:cxn ang="0">
                  <a:pos x="440" y="254"/>
                </a:cxn>
                <a:cxn ang="0">
                  <a:pos x="332" y="722"/>
                </a:cxn>
                <a:cxn ang="0">
                  <a:pos x="204" y="722"/>
                </a:cxn>
              </a:cxnLst>
              <a:rect l="0" t="0" r="r" b="b"/>
              <a:pathLst>
                <a:path w="929" h="722">
                  <a:moveTo>
                    <a:pt x="204" y="722"/>
                  </a:moveTo>
                  <a:cubicBezTo>
                    <a:pt x="0" y="0"/>
                    <a:pt x="0" y="0"/>
                    <a:pt x="0" y="0"/>
                  </a:cubicBezTo>
                  <a:cubicBezTo>
                    <a:pt x="124" y="0"/>
                    <a:pt x="124" y="0"/>
                    <a:pt x="124" y="0"/>
                  </a:cubicBezTo>
                  <a:cubicBezTo>
                    <a:pt x="277" y="588"/>
                    <a:pt x="277" y="588"/>
                    <a:pt x="277" y="588"/>
                  </a:cubicBezTo>
                  <a:cubicBezTo>
                    <a:pt x="412" y="0"/>
                    <a:pt x="412" y="0"/>
                    <a:pt x="412" y="0"/>
                  </a:cubicBezTo>
                  <a:cubicBezTo>
                    <a:pt x="534" y="0"/>
                    <a:pt x="534" y="0"/>
                    <a:pt x="534" y="0"/>
                  </a:cubicBezTo>
                  <a:cubicBezTo>
                    <a:pt x="676" y="588"/>
                    <a:pt x="676" y="588"/>
                    <a:pt x="676" y="588"/>
                  </a:cubicBezTo>
                  <a:cubicBezTo>
                    <a:pt x="828" y="0"/>
                    <a:pt x="828" y="0"/>
                    <a:pt x="828" y="0"/>
                  </a:cubicBezTo>
                  <a:cubicBezTo>
                    <a:pt x="929" y="0"/>
                    <a:pt x="929" y="0"/>
                    <a:pt x="929" y="0"/>
                  </a:cubicBezTo>
                  <a:cubicBezTo>
                    <a:pt x="726" y="722"/>
                    <a:pt x="726" y="722"/>
                    <a:pt x="726" y="722"/>
                  </a:cubicBezTo>
                  <a:cubicBezTo>
                    <a:pt x="603" y="722"/>
                    <a:pt x="603" y="722"/>
                    <a:pt x="603" y="722"/>
                  </a:cubicBezTo>
                  <a:cubicBezTo>
                    <a:pt x="495" y="255"/>
                    <a:pt x="495" y="255"/>
                    <a:pt x="495" y="255"/>
                  </a:cubicBezTo>
                  <a:cubicBezTo>
                    <a:pt x="487" y="221"/>
                    <a:pt x="478" y="172"/>
                    <a:pt x="468" y="107"/>
                  </a:cubicBezTo>
                  <a:cubicBezTo>
                    <a:pt x="460" y="159"/>
                    <a:pt x="451" y="208"/>
                    <a:pt x="440" y="254"/>
                  </a:cubicBezTo>
                  <a:cubicBezTo>
                    <a:pt x="332" y="722"/>
                    <a:pt x="332" y="722"/>
                    <a:pt x="332" y="722"/>
                  </a:cubicBezTo>
                  <a:lnTo>
                    <a:pt x="204" y="722"/>
                  </a:ln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24" name="Freeform 64"/>
            <p:cNvSpPr>
              <a:spLocks/>
            </p:cNvSpPr>
            <p:nvPr userDrawn="1"/>
          </p:nvSpPr>
          <p:spPr bwMode="gray">
            <a:xfrm>
              <a:off x="5270" y="605"/>
              <a:ext cx="52" cy="41"/>
            </a:xfrm>
            <a:custGeom>
              <a:avLst/>
              <a:gdLst/>
              <a:ahLst/>
              <a:cxnLst>
                <a:cxn ang="0">
                  <a:pos x="204" y="722"/>
                </a:cxn>
                <a:cxn ang="0">
                  <a:pos x="0" y="0"/>
                </a:cxn>
                <a:cxn ang="0">
                  <a:pos x="125" y="0"/>
                </a:cxn>
                <a:cxn ang="0">
                  <a:pos x="277" y="588"/>
                </a:cxn>
                <a:cxn ang="0">
                  <a:pos x="412" y="0"/>
                </a:cxn>
                <a:cxn ang="0">
                  <a:pos x="535" y="0"/>
                </a:cxn>
                <a:cxn ang="0">
                  <a:pos x="676" y="588"/>
                </a:cxn>
                <a:cxn ang="0">
                  <a:pos x="829" y="0"/>
                </a:cxn>
                <a:cxn ang="0">
                  <a:pos x="930" y="0"/>
                </a:cxn>
                <a:cxn ang="0">
                  <a:pos x="726" y="722"/>
                </a:cxn>
                <a:cxn ang="0">
                  <a:pos x="604" y="722"/>
                </a:cxn>
                <a:cxn ang="0">
                  <a:pos x="495" y="255"/>
                </a:cxn>
                <a:cxn ang="0">
                  <a:pos x="468" y="107"/>
                </a:cxn>
                <a:cxn ang="0">
                  <a:pos x="441" y="254"/>
                </a:cxn>
                <a:cxn ang="0">
                  <a:pos x="332" y="722"/>
                </a:cxn>
                <a:cxn ang="0">
                  <a:pos x="204" y="722"/>
                </a:cxn>
              </a:cxnLst>
              <a:rect l="0" t="0" r="r" b="b"/>
              <a:pathLst>
                <a:path w="930" h="722">
                  <a:moveTo>
                    <a:pt x="204" y="722"/>
                  </a:moveTo>
                  <a:cubicBezTo>
                    <a:pt x="0" y="0"/>
                    <a:pt x="0" y="0"/>
                    <a:pt x="0" y="0"/>
                  </a:cubicBezTo>
                  <a:cubicBezTo>
                    <a:pt x="125" y="0"/>
                    <a:pt x="125" y="0"/>
                    <a:pt x="125" y="0"/>
                  </a:cubicBezTo>
                  <a:cubicBezTo>
                    <a:pt x="277" y="588"/>
                    <a:pt x="277" y="588"/>
                    <a:pt x="277" y="588"/>
                  </a:cubicBezTo>
                  <a:cubicBezTo>
                    <a:pt x="412" y="0"/>
                    <a:pt x="412" y="0"/>
                    <a:pt x="412" y="0"/>
                  </a:cubicBezTo>
                  <a:cubicBezTo>
                    <a:pt x="535" y="0"/>
                    <a:pt x="535" y="0"/>
                    <a:pt x="535" y="0"/>
                  </a:cubicBezTo>
                  <a:cubicBezTo>
                    <a:pt x="676" y="588"/>
                    <a:pt x="676" y="588"/>
                    <a:pt x="676" y="588"/>
                  </a:cubicBezTo>
                  <a:cubicBezTo>
                    <a:pt x="829" y="0"/>
                    <a:pt x="829" y="0"/>
                    <a:pt x="829" y="0"/>
                  </a:cubicBezTo>
                  <a:cubicBezTo>
                    <a:pt x="930" y="0"/>
                    <a:pt x="930" y="0"/>
                    <a:pt x="930" y="0"/>
                  </a:cubicBezTo>
                  <a:cubicBezTo>
                    <a:pt x="726" y="722"/>
                    <a:pt x="726" y="722"/>
                    <a:pt x="726" y="722"/>
                  </a:cubicBezTo>
                  <a:cubicBezTo>
                    <a:pt x="604" y="722"/>
                    <a:pt x="604" y="722"/>
                    <a:pt x="604" y="722"/>
                  </a:cubicBezTo>
                  <a:cubicBezTo>
                    <a:pt x="495" y="255"/>
                    <a:pt x="495" y="255"/>
                    <a:pt x="495" y="255"/>
                  </a:cubicBezTo>
                  <a:cubicBezTo>
                    <a:pt x="488" y="221"/>
                    <a:pt x="479" y="172"/>
                    <a:pt x="468" y="107"/>
                  </a:cubicBezTo>
                  <a:cubicBezTo>
                    <a:pt x="460" y="159"/>
                    <a:pt x="451" y="208"/>
                    <a:pt x="441" y="254"/>
                  </a:cubicBezTo>
                  <a:cubicBezTo>
                    <a:pt x="332" y="722"/>
                    <a:pt x="332" y="722"/>
                    <a:pt x="332" y="722"/>
                  </a:cubicBezTo>
                  <a:lnTo>
                    <a:pt x="204" y="722"/>
                  </a:ln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25" name="Freeform 65"/>
            <p:cNvSpPr>
              <a:spLocks noEditPoints="1"/>
            </p:cNvSpPr>
            <p:nvPr userDrawn="1"/>
          </p:nvSpPr>
          <p:spPr bwMode="gray">
            <a:xfrm>
              <a:off x="5329" y="591"/>
              <a:ext cx="9" cy="55"/>
            </a:xfrm>
            <a:custGeom>
              <a:avLst/>
              <a:gdLst/>
              <a:ahLst/>
              <a:cxnLst>
                <a:cxn ang="0">
                  <a:pos x="76" y="0"/>
                </a:cxn>
                <a:cxn ang="0">
                  <a:pos x="132" y="25"/>
                </a:cxn>
                <a:cxn ang="0">
                  <a:pos x="151" y="76"/>
                </a:cxn>
                <a:cxn ang="0">
                  <a:pos x="126" y="132"/>
                </a:cxn>
                <a:cxn ang="0">
                  <a:pos x="75" y="151"/>
                </a:cxn>
                <a:cxn ang="0">
                  <a:pos x="20" y="127"/>
                </a:cxn>
                <a:cxn ang="0">
                  <a:pos x="0" y="75"/>
                </a:cxn>
                <a:cxn ang="0">
                  <a:pos x="25" y="20"/>
                </a:cxn>
                <a:cxn ang="0">
                  <a:pos x="76" y="0"/>
                </a:cxn>
                <a:cxn ang="0">
                  <a:pos x="15" y="987"/>
                </a:cxn>
                <a:cxn ang="0">
                  <a:pos x="15" y="265"/>
                </a:cxn>
                <a:cxn ang="0">
                  <a:pos x="139" y="265"/>
                </a:cxn>
                <a:cxn ang="0">
                  <a:pos x="139" y="987"/>
                </a:cxn>
                <a:cxn ang="0">
                  <a:pos x="15" y="987"/>
                </a:cxn>
              </a:cxnLst>
              <a:rect l="0" t="0" r="r" b="b"/>
              <a:pathLst>
                <a:path w="151" h="987">
                  <a:moveTo>
                    <a:pt x="76" y="0"/>
                  </a:moveTo>
                  <a:cubicBezTo>
                    <a:pt x="98" y="0"/>
                    <a:pt x="117" y="9"/>
                    <a:pt x="132" y="25"/>
                  </a:cubicBezTo>
                  <a:cubicBezTo>
                    <a:pt x="145" y="40"/>
                    <a:pt x="151" y="57"/>
                    <a:pt x="151" y="76"/>
                  </a:cubicBezTo>
                  <a:cubicBezTo>
                    <a:pt x="151" y="98"/>
                    <a:pt x="143" y="117"/>
                    <a:pt x="126" y="132"/>
                  </a:cubicBezTo>
                  <a:cubicBezTo>
                    <a:pt x="112" y="145"/>
                    <a:pt x="95" y="151"/>
                    <a:pt x="75" y="151"/>
                  </a:cubicBezTo>
                  <a:cubicBezTo>
                    <a:pt x="53" y="151"/>
                    <a:pt x="34" y="143"/>
                    <a:pt x="20" y="127"/>
                  </a:cubicBezTo>
                  <a:cubicBezTo>
                    <a:pt x="7" y="112"/>
                    <a:pt x="0" y="95"/>
                    <a:pt x="0" y="75"/>
                  </a:cubicBezTo>
                  <a:cubicBezTo>
                    <a:pt x="0" y="53"/>
                    <a:pt x="9" y="35"/>
                    <a:pt x="25" y="20"/>
                  </a:cubicBezTo>
                  <a:cubicBezTo>
                    <a:pt x="39" y="7"/>
                    <a:pt x="56" y="0"/>
                    <a:pt x="76" y="0"/>
                  </a:cubicBezTo>
                  <a:close/>
                  <a:moveTo>
                    <a:pt x="15" y="987"/>
                  </a:moveTo>
                  <a:cubicBezTo>
                    <a:pt x="15" y="265"/>
                    <a:pt x="15" y="265"/>
                    <a:pt x="15" y="265"/>
                  </a:cubicBezTo>
                  <a:cubicBezTo>
                    <a:pt x="139" y="265"/>
                    <a:pt x="139" y="265"/>
                    <a:pt x="139" y="265"/>
                  </a:cubicBezTo>
                  <a:cubicBezTo>
                    <a:pt x="139" y="987"/>
                    <a:pt x="139" y="987"/>
                    <a:pt x="139" y="987"/>
                  </a:cubicBezTo>
                  <a:lnTo>
                    <a:pt x="15" y="987"/>
                  </a:ln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26" name="Freeform 66"/>
            <p:cNvSpPr>
              <a:spLocks/>
            </p:cNvSpPr>
            <p:nvPr userDrawn="1"/>
          </p:nvSpPr>
          <p:spPr bwMode="gray">
            <a:xfrm>
              <a:off x="5350" y="595"/>
              <a:ext cx="18" cy="51"/>
            </a:xfrm>
            <a:custGeom>
              <a:avLst/>
              <a:gdLst/>
              <a:ahLst/>
              <a:cxnLst>
                <a:cxn ang="0">
                  <a:pos x="0" y="0"/>
                </a:cxn>
                <a:cxn ang="0">
                  <a:pos x="124" y="0"/>
                </a:cxn>
                <a:cxn ang="0">
                  <a:pos x="124" y="195"/>
                </a:cxn>
                <a:cxn ang="0">
                  <a:pos x="318" y="195"/>
                </a:cxn>
                <a:cxn ang="0">
                  <a:pos x="318" y="273"/>
                </a:cxn>
                <a:cxn ang="0">
                  <a:pos x="124" y="273"/>
                </a:cxn>
                <a:cxn ang="0">
                  <a:pos x="124" y="656"/>
                </a:cxn>
                <a:cxn ang="0">
                  <a:pos x="156" y="804"/>
                </a:cxn>
                <a:cxn ang="0">
                  <a:pos x="225" y="836"/>
                </a:cxn>
                <a:cxn ang="0">
                  <a:pos x="277" y="838"/>
                </a:cxn>
                <a:cxn ang="0">
                  <a:pos x="318" y="838"/>
                </a:cxn>
                <a:cxn ang="0">
                  <a:pos x="318" y="917"/>
                </a:cxn>
                <a:cxn ang="0">
                  <a:pos x="251" y="917"/>
                </a:cxn>
                <a:cxn ang="0">
                  <a:pos x="127" y="904"/>
                </a:cxn>
                <a:cxn ang="0">
                  <a:pos x="11" y="782"/>
                </a:cxn>
                <a:cxn ang="0">
                  <a:pos x="0" y="638"/>
                </a:cxn>
                <a:cxn ang="0">
                  <a:pos x="0" y="0"/>
                </a:cxn>
              </a:cxnLst>
              <a:rect l="0" t="0" r="r" b="b"/>
              <a:pathLst>
                <a:path w="318" h="917">
                  <a:moveTo>
                    <a:pt x="0" y="0"/>
                  </a:moveTo>
                  <a:cubicBezTo>
                    <a:pt x="124" y="0"/>
                    <a:pt x="124" y="0"/>
                    <a:pt x="124" y="0"/>
                  </a:cubicBezTo>
                  <a:cubicBezTo>
                    <a:pt x="124" y="195"/>
                    <a:pt x="124" y="195"/>
                    <a:pt x="124" y="195"/>
                  </a:cubicBezTo>
                  <a:cubicBezTo>
                    <a:pt x="318" y="195"/>
                    <a:pt x="318" y="195"/>
                    <a:pt x="318" y="195"/>
                  </a:cubicBezTo>
                  <a:cubicBezTo>
                    <a:pt x="318" y="273"/>
                    <a:pt x="318" y="273"/>
                    <a:pt x="318" y="273"/>
                  </a:cubicBezTo>
                  <a:cubicBezTo>
                    <a:pt x="124" y="273"/>
                    <a:pt x="124" y="273"/>
                    <a:pt x="124" y="273"/>
                  </a:cubicBezTo>
                  <a:cubicBezTo>
                    <a:pt x="124" y="656"/>
                    <a:pt x="124" y="656"/>
                    <a:pt x="124" y="656"/>
                  </a:cubicBezTo>
                  <a:cubicBezTo>
                    <a:pt x="124" y="729"/>
                    <a:pt x="135" y="778"/>
                    <a:pt x="156" y="804"/>
                  </a:cubicBezTo>
                  <a:cubicBezTo>
                    <a:pt x="171" y="821"/>
                    <a:pt x="194" y="832"/>
                    <a:pt x="225" y="836"/>
                  </a:cubicBezTo>
                  <a:cubicBezTo>
                    <a:pt x="235" y="837"/>
                    <a:pt x="252" y="838"/>
                    <a:pt x="277" y="838"/>
                  </a:cubicBezTo>
                  <a:cubicBezTo>
                    <a:pt x="318" y="838"/>
                    <a:pt x="318" y="838"/>
                    <a:pt x="318" y="838"/>
                  </a:cubicBezTo>
                  <a:cubicBezTo>
                    <a:pt x="318" y="917"/>
                    <a:pt x="318" y="917"/>
                    <a:pt x="318" y="917"/>
                  </a:cubicBezTo>
                  <a:cubicBezTo>
                    <a:pt x="251" y="917"/>
                    <a:pt x="251" y="917"/>
                    <a:pt x="251" y="917"/>
                  </a:cubicBezTo>
                  <a:cubicBezTo>
                    <a:pt x="198" y="917"/>
                    <a:pt x="157" y="913"/>
                    <a:pt x="127" y="904"/>
                  </a:cubicBezTo>
                  <a:cubicBezTo>
                    <a:pt x="64" y="887"/>
                    <a:pt x="25" y="846"/>
                    <a:pt x="11" y="782"/>
                  </a:cubicBezTo>
                  <a:cubicBezTo>
                    <a:pt x="4" y="747"/>
                    <a:pt x="0" y="699"/>
                    <a:pt x="0" y="638"/>
                  </a:cubicBezTo>
                  <a:lnTo>
                    <a:pt x="0" y="0"/>
                  </a:ln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27" name="Freeform 67"/>
            <p:cNvSpPr>
              <a:spLocks/>
            </p:cNvSpPr>
            <p:nvPr userDrawn="1"/>
          </p:nvSpPr>
          <p:spPr bwMode="gray">
            <a:xfrm>
              <a:off x="5376" y="585"/>
              <a:ext cx="31" cy="61"/>
            </a:xfrm>
            <a:custGeom>
              <a:avLst/>
              <a:gdLst/>
              <a:ahLst/>
              <a:cxnLst>
                <a:cxn ang="0">
                  <a:pos x="0" y="1087"/>
                </a:cxn>
                <a:cxn ang="0">
                  <a:pos x="0" y="0"/>
                </a:cxn>
                <a:cxn ang="0">
                  <a:pos x="124" y="0"/>
                </a:cxn>
                <a:cxn ang="0">
                  <a:pos x="124" y="382"/>
                </a:cxn>
                <a:cxn ang="0">
                  <a:pos x="306" y="345"/>
                </a:cxn>
                <a:cxn ang="0">
                  <a:pos x="526" y="458"/>
                </a:cxn>
                <a:cxn ang="0">
                  <a:pos x="548" y="644"/>
                </a:cxn>
                <a:cxn ang="0">
                  <a:pos x="548" y="1087"/>
                </a:cxn>
                <a:cxn ang="0">
                  <a:pos x="425" y="1087"/>
                </a:cxn>
                <a:cxn ang="0">
                  <a:pos x="425" y="624"/>
                </a:cxn>
                <a:cxn ang="0">
                  <a:pos x="403" y="477"/>
                </a:cxn>
                <a:cxn ang="0">
                  <a:pos x="294" y="419"/>
                </a:cxn>
                <a:cxn ang="0">
                  <a:pos x="124" y="463"/>
                </a:cxn>
                <a:cxn ang="0">
                  <a:pos x="124" y="1087"/>
                </a:cxn>
                <a:cxn ang="0">
                  <a:pos x="0" y="1087"/>
                </a:cxn>
              </a:cxnLst>
              <a:rect l="0" t="0" r="r" b="b"/>
              <a:pathLst>
                <a:path w="548" h="1087">
                  <a:moveTo>
                    <a:pt x="0" y="1087"/>
                  </a:moveTo>
                  <a:cubicBezTo>
                    <a:pt x="0" y="0"/>
                    <a:pt x="0" y="0"/>
                    <a:pt x="0" y="0"/>
                  </a:cubicBezTo>
                  <a:cubicBezTo>
                    <a:pt x="124" y="0"/>
                    <a:pt x="124" y="0"/>
                    <a:pt x="124" y="0"/>
                  </a:cubicBezTo>
                  <a:cubicBezTo>
                    <a:pt x="124" y="382"/>
                    <a:pt x="124" y="382"/>
                    <a:pt x="124" y="382"/>
                  </a:cubicBezTo>
                  <a:cubicBezTo>
                    <a:pt x="188" y="357"/>
                    <a:pt x="249" y="345"/>
                    <a:pt x="306" y="345"/>
                  </a:cubicBezTo>
                  <a:cubicBezTo>
                    <a:pt x="420" y="345"/>
                    <a:pt x="493" y="382"/>
                    <a:pt x="526" y="458"/>
                  </a:cubicBezTo>
                  <a:cubicBezTo>
                    <a:pt x="541" y="492"/>
                    <a:pt x="548" y="554"/>
                    <a:pt x="548" y="644"/>
                  </a:cubicBezTo>
                  <a:cubicBezTo>
                    <a:pt x="548" y="1087"/>
                    <a:pt x="548" y="1087"/>
                    <a:pt x="548" y="1087"/>
                  </a:cubicBezTo>
                  <a:cubicBezTo>
                    <a:pt x="425" y="1087"/>
                    <a:pt x="425" y="1087"/>
                    <a:pt x="425" y="1087"/>
                  </a:cubicBezTo>
                  <a:cubicBezTo>
                    <a:pt x="425" y="624"/>
                    <a:pt x="425" y="624"/>
                    <a:pt x="425" y="624"/>
                  </a:cubicBezTo>
                  <a:cubicBezTo>
                    <a:pt x="425" y="555"/>
                    <a:pt x="418" y="506"/>
                    <a:pt x="403" y="477"/>
                  </a:cubicBezTo>
                  <a:cubicBezTo>
                    <a:pt x="384" y="439"/>
                    <a:pt x="347" y="419"/>
                    <a:pt x="294" y="419"/>
                  </a:cubicBezTo>
                  <a:cubicBezTo>
                    <a:pt x="245" y="419"/>
                    <a:pt x="189" y="434"/>
                    <a:pt x="124" y="463"/>
                  </a:cubicBezTo>
                  <a:cubicBezTo>
                    <a:pt x="124" y="1087"/>
                    <a:pt x="124" y="1087"/>
                    <a:pt x="124" y="1087"/>
                  </a:cubicBezTo>
                  <a:lnTo>
                    <a:pt x="0" y="1087"/>
                  </a:ln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28" name="Freeform 68"/>
            <p:cNvSpPr>
              <a:spLocks/>
            </p:cNvSpPr>
            <p:nvPr userDrawn="1"/>
          </p:nvSpPr>
          <p:spPr bwMode="gray">
            <a:xfrm>
              <a:off x="5432" y="605"/>
              <a:ext cx="34" cy="60"/>
            </a:xfrm>
            <a:custGeom>
              <a:avLst/>
              <a:gdLst/>
              <a:ahLst/>
              <a:cxnLst>
                <a:cxn ang="0">
                  <a:pos x="15" y="41"/>
                </a:cxn>
                <a:cxn ang="0">
                  <a:pos x="0" y="0"/>
                </a:cxn>
                <a:cxn ang="0">
                  <a:pos x="7" y="0"/>
                </a:cxn>
                <a:cxn ang="0">
                  <a:pos x="18" y="33"/>
                </a:cxn>
                <a:cxn ang="0">
                  <a:pos x="28" y="0"/>
                </a:cxn>
                <a:cxn ang="0">
                  <a:pos x="34" y="0"/>
                </a:cxn>
                <a:cxn ang="0">
                  <a:pos x="14" y="60"/>
                </a:cxn>
                <a:cxn ang="0">
                  <a:pos x="8" y="60"/>
                </a:cxn>
                <a:cxn ang="0">
                  <a:pos x="15" y="41"/>
                </a:cxn>
              </a:cxnLst>
              <a:rect l="0" t="0" r="r" b="b"/>
              <a:pathLst>
                <a:path w="34" h="60">
                  <a:moveTo>
                    <a:pt x="15" y="41"/>
                  </a:moveTo>
                  <a:lnTo>
                    <a:pt x="0" y="0"/>
                  </a:lnTo>
                  <a:lnTo>
                    <a:pt x="7" y="0"/>
                  </a:lnTo>
                  <a:lnTo>
                    <a:pt x="18" y="33"/>
                  </a:lnTo>
                  <a:lnTo>
                    <a:pt x="28" y="0"/>
                  </a:lnTo>
                  <a:lnTo>
                    <a:pt x="34" y="0"/>
                  </a:lnTo>
                  <a:lnTo>
                    <a:pt x="14" y="60"/>
                  </a:lnTo>
                  <a:lnTo>
                    <a:pt x="8" y="60"/>
                  </a:lnTo>
                  <a:lnTo>
                    <a:pt x="15" y="41"/>
                  </a:ln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29" name="Freeform 69"/>
            <p:cNvSpPr>
              <a:spLocks noEditPoints="1"/>
            </p:cNvSpPr>
            <p:nvPr userDrawn="1"/>
          </p:nvSpPr>
          <p:spPr bwMode="gray">
            <a:xfrm>
              <a:off x="5470" y="604"/>
              <a:ext cx="34" cy="43"/>
            </a:xfrm>
            <a:custGeom>
              <a:avLst/>
              <a:gdLst/>
              <a:ahLst/>
              <a:cxnLst>
                <a:cxn ang="0">
                  <a:pos x="304" y="0"/>
                </a:cxn>
                <a:cxn ang="0">
                  <a:pos x="534" y="103"/>
                </a:cxn>
                <a:cxn ang="0">
                  <a:pos x="607" y="381"/>
                </a:cxn>
                <a:cxn ang="0">
                  <a:pos x="534" y="659"/>
                </a:cxn>
                <a:cxn ang="0">
                  <a:pos x="304" y="762"/>
                </a:cxn>
                <a:cxn ang="0">
                  <a:pos x="0" y="375"/>
                </a:cxn>
                <a:cxn ang="0">
                  <a:pos x="73" y="103"/>
                </a:cxn>
                <a:cxn ang="0">
                  <a:pos x="304" y="0"/>
                </a:cxn>
                <a:cxn ang="0">
                  <a:pos x="304" y="74"/>
                </a:cxn>
                <a:cxn ang="0">
                  <a:pos x="159" y="168"/>
                </a:cxn>
                <a:cxn ang="0">
                  <a:pos x="126" y="377"/>
                </a:cxn>
                <a:cxn ang="0">
                  <a:pos x="159" y="593"/>
                </a:cxn>
                <a:cxn ang="0">
                  <a:pos x="304" y="687"/>
                </a:cxn>
                <a:cxn ang="0">
                  <a:pos x="448" y="593"/>
                </a:cxn>
                <a:cxn ang="0">
                  <a:pos x="481" y="380"/>
                </a:cxn>
                <a:cxn ang="0">
                  <a:pos x="448" y="168"/>
                </a:cxn>
                <a:cxn ang="0">
                  <a:pos x="304" y="74"/>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4" y="762"/>
                  </a:cubicBezTo>
                  <a:cubicBezTo>
                    <a:pt x="101" y="762"/>
                    <a:pt x="0" y="633"/>
                    <a:pt x="0" y="375"/>
                  </a:cubicBezTo>
                  <a:cubicBezTo>
                    <a:pt x="0" y="260"/>
                    <a:pt x="24" y="169"/>
                    <a:pt x="73" y="103"/>
                  </a:cubicBezTo>
                  <a:cubicBezTo>
                    <a:pt x="123" y="34"/>
                    <a:pt x="200" y="0"/>
                    <a:pt x="304" y="0"/>
                  </a:cubicBezTo>
                  <a:close/>
                  <a:moveTo>
                    <a:pt x="304" y="74"/>
                  </a:moveTo>
                  <a:cubicBezTo>
                    <a:pt x="234" y="74"/>
                    <a:pt x="185" y="106"/>
                    <a:pt x="159" y="168"/>
                  </a:cubicBezTo>
                  <a:cubicBezTo>
                    <a:pt x="137" y="220"/>
                    <a:pt x="126" y="290"/>
                    <a:pt x="126" y="377"/>
                  </a:cubicBezTo>
                  <a:cubicBezTo>
                    <a:pt x="126" y="469"/>
                    <a:pt x="137" y="541"/>
                    <a:pt x="159" y="593"/>
                  </a:cubicBezTo>
                  <a:cubicBezTo>
                    <a:pt x="185"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30" name="Freeform 70"/>
            <p:cNvSpPr>
              <a:spLocks/>
            </p:cNvSpPr>
            <p:nvPr userDrawn="1"/>
          </p:nvSpPr>
          <p:spPr bwMode="gray">
            <a:xfrm>
              <a:off x="5514" y="605"/>
              <a:ext cx="29" cy="42"/>
            </a:xfrm>
            <a:custGeom>
              <a:avLst/>
              <a:gdLst/>
              <a:ahLst/>
              <a:cxnLst>
                <a:cxn ang="0">
                  <a:pos x="0" y="0"/>
                </a:cxn>
                <a:cxn ang="0">
                  <a:pos x="123" y="0"/>
                </a:cxn>
                <a:cxn ang="0">
                  <a:pos x="123" y="445"/>
                </a:cxn>
                <a:cxn ang="0">
                  <a:pos x="145" y="609"/>
                </a:cxn>
                <a:cxn ang="0">
                  <a:pos x="197" y="656"/>
                </a:cxn>
                <a:cxn ang="0">
                  <a:pos x="276" y="667"/>
                </a:cxn>
                <a:cxn ang="0">
                  <a:pos x="403" y="648"/>
                </a:cxn>
                <a:cxn ang="0">
                  <a:pos x="403" y="0"/>
                </a:cxn>
                <a:cxn ang="0">
                  <a:pos x="527" y="0"/>
                </a:cxn>
                <a:cxn ang="0">
                  <a:pos x="527" y="710"/>
                </a:cxn>
                <a:cxn ang="0">
                  <a:pos x="269" y="742"/>
                </a:cxn>
                <a:cxn ang="0">
                  <a:pos x="86" y="703"/>
                </a:cxn>
                <a:cxn ang="0">
                  <a:pos x="6" y="567"/>
                </a:cxn>
                <a:cxn ang="0">
                  <a:pos x="0" y="454"/>
                </a:cxn>
                <a:cxn ang="0">
                  <a:pos x="0" y="0"/>
                </a:cxn>
              </a:cxnLst>
              <a:rect l="0" t="0" r="r" b="b"/>
              <a:pathLst>
                <a:path w="527" h="742">
                  <a:moveTo>
                    <a:pt x="0" y="0"/>
                  </a:moveTo>
                  <a:cubicBezTo>
                    <a:pt x="123" y="0"/>
                    <a:pt x="123" y="0"/>
                    <a:pt x="123" y="0"/>
                  </a:cubicBezTo>
                  <a:cubicBezTo>
                    <a:pt x="123" y="445"/>
                    <a:pt x="123" y="445"/>
                    <a:pt x="123" y="445"/>
                  </a:cubicBezTo>
                  <a:cubicBezTo>
                    <a:pt x="123" y="527"/>
                    <a:pt x="131" y="582"/>
                    <a:pt x="145" y="609"/>
                  </a:cubicBezTo>
                  <a:cubicBezTo>
                    <a:pt x="157" y="632"/>
                    <a:pt x="174" y="648"/>
                    <a:pt x="197" y="656"/>
                  </a:cubicBezTo>
                  <a:cubicBezTo>
                    <a:pt x="216" y="663"/>
                    <a:pt x="242" y="667"/>
                    <a:pt x="276" y="667"/>
                  </a:cubicBezTo>
                  <a:cubicBezTo>
                    <a:pt x="317" y="667"/>
                    <a:pt x="359" y="661"/>
                    <a:pt x="403" y="648"/>
                  </a:cubicBezTo>
                  <a:cubicBezTo>
                    <a:pt x="403" y="0"/>
                    <a:pt x="403" y="0"/>
                    <a:pt x="403" y="0"/>
                  </a:cubicBezTo>
                  <a:cubicBezTo>
                    <a:pt x="527" y="0"/>
                    <a:pt x="527" y="0"/>
                    <a:pt x="527" y="0"/>
                  </a:cubicBezTo>
                  <a:cubicBezTo>
                    <a:pt x="527" y="710"/>
                    <a:pt x="527" y="710"/>
                    <a:pt x="527" y="710"/>
                  </a:cubicBezTo>
                  <a:cubicBezTo>
                    <a:pt x="435" y="731"/>
                    <a:pt x="349" y="742"/>
                    <a:pt x="269" y="742"/>
                  </a:cubicBezTo>
                  <a:cubicBezTo>
                    <a:pt x="187" y="742"/>
                    <a:pt x="126" y="729"/>
                    <a:pt x="86" y="703"/>
                  </a:cubicBezTo>
                  <a:cubicBezTo>
                    <a:pt x="41" y="674"/>
                    <a:pt x="14" y="629"/>
                    <a:pt x="6" y="567"/>
                  </a:cubicBezTo>
                  <a:cubicBezTo>
                    <a:pt x="2" y="539"/>
                    <a:pt x="0" y="501"/>
                    <a:pt x="0" y="454"/>
                  </a:cubicBezTo>
                  <a:lnTo>
                    <a:pt x="0" y="0"/>
                  </a:ln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31" name="Freeform 71"/>
            <p:cNvSpPr>
              <a:spLocks/>
            </p:cNvSpPr>
            <p:nvPr userDrawn="1"/>
          </p:nvSpPr>
          <p:spPr bwMode="gray">
            <a:xfrm>
              <a:off x="5115" y="216"/>
              <a:ext cx="132" cy="102"/>
            </a:xfrm>
            <a:custGeom>
              <a:avLst/>
              <a:gdLst/>
              <a:ahLst/>
              <a:cxnLst>
                <a:cxn ang="0">
                  <a:pos x="961" y="764"/>
                </a:cxn>
                <a:cxn ang="0">
                  <a:pos x="599" y="642"/>
                </a:cxn>
                <a:cxn ang="0">
                  <a:pos x="1" y="1235"/>
                </a:cxn>
                <a:cxn ang="0">
                  <a:pos x="599" y="1825"/>
                </a:cxn>
                <a:cxn ang="0">
                  <a:pos x="1053" y="1619"/>
                </a:cxn>
                <a:cxn ang="0">
                  <a:pos x="1053" y="1293"/>
                </a:cxn>
                <a:cxn ang="0">
                  <a:pos x="771" y="1568"/>
                </a:cxn>
                <a:cxn ang="0">
                  <a:pos x="599" y="1604"/>
                </a:cxn>
                <a:cxn ang="0">
                  <a:pos x="225" y="1235"/>
                </a:cxn>
                <a:cxn ang="0">
                  <a:pos x="599" y="863"/>
                </a:cxn>
                <a:cxn ang="0">
                  <a:pos x="861" y="972"/>
                </a:cxn>
                <a:cxn ang="0">
                  <a:pos x="1093" y="1239"/>
                </a:cxn>
                <a:cxn ang="0">
                  <a:pos x="1630" y="1473"/>
                </a:cxn>
                <a:cxn ang="0">
                  <a:pos x="2365" y="741"/>
                </a:cxn>
                <a:cxn ang="0">
                  <a:pos x="1630" y="0"/>
                </a:cxn>
                <a:cxn ang="0">
                  <a:pos x="1053" y="295"/>
                </a:cxn>
                <a:cxn ang="0">
                  <a:pos x="1053" y="735"/>
                </a:cxn>
                <a:cxn ang="0">
                  <a:pos x="1630" y="232"/>
                </a:cxn>
                <a:cxn ang="0">
                  <a:pos x="2134" y="741"/>
                </a:cxn>
                <a:cxn ang="0">
                  <a:pos x="1630" y="1245"/>
                </a:cxn>
                <a:cxn ang="0">
                  <a:pos x="1303" y="1125"/>
                </a:cxn>
                <a:cxn ang="0">
                  <a:pos x="961" y="764"/>
                </a:cxn>
              </a:cxnLst>
              <a:rect l="0" t="0" r="r" b="b"/>
              <a:pathLst>
                <a:path w="2365" h="1825">
                  <a:moveTo>
                    <a:pt x="961" y="764"/>
                  </a:moveTo>
                  <a:cubicBezTo>
                    <a:pt x="875" y="688"/>
                    <a:pt x="736" y="643"/>
                    <a:pt x="599" y="642"/>
                  </a:cubicBezTo>
                  <a:cubicBezTo>
                    <a:pt x="270" y="641"/>
                    <a:pt x="2" y="900"/>
                    <a:pt x="1" y="1235"/>
                  </a:cubicBezTo>
                  <a:cubicBezTo>
                    <a:pt x="0" y="1563"/>
                    <a:pt x="270" y="1824"/>
                    <a:pt x="599" y="1825"/>
                  </a:cubicBezTo>
                  <a:cubicBezTo>
                    <a:pt x="783" y="1825"/>
                    <a:pt x="943" y="1751"/>
                    <a:pt x="1053" y="1619"/>
                  </a:cubicBezTo>
                  <a:cubicBezTo>
                    <a:pt x="1053" y="1293"/>
                    <a:pt x="1053" y="1293"/>
                    <a:pt x="1053" y="1293"/>
                  </a:cubicBezTo>
                  <a:cubicBezTo>
                    <a:pt x="994" y="1394"/>
                    <a:pt x="877" y="1524"/>
                    <a:pt x="771" y="1568"/>
                  </a:cubicBezTo>
                  <a:cubicBezTo>
                    <a:pt x="717" y="1590"/>
                    <a:pt x="662" y="1604"/>
                    <a:pt x="599" y="1604"/>
                  </a:cubicBezTo>
                  <a:cubicBezTo>
                    <a:pt x="394" y="1604"/>
                    <a:pt x="225" y="1445"/>
                    <a:pt x="225" y="1235"/>
                  </a:cubicBezTo>
                  <a:cubicBezTo>
                    <a:pt x="225" y="1041"/>
                    <a:pt x="380" y="862"/>
                    <a:pt x="599" y="863"/>
                  </a:cubicBezTo>
                  <a:cubicBezTo>
                    <a:pt x="701" y="863"/>
                    <a:pt x="793" y="905"/>
                    <a:pt x="861" y="972"/>
                  </a:cubicBezTo>
                  <a:cubicBezTo>
                    <a:pt x="931" y="1040"/>
                    <a:pt x="1041" y="1183"/>
                    <a:pt x="1093" y="1239"/>
                  </a:cubicBezTo>
                  <a:cubicBezTo>
                    <a:pt x="1227" y="1383"/>
                    <a:pt x="1419" y="1473"/>
                    <a:pt x="1630" y="1473"/>
                  </a:cubicBezTo>
                  <a:cubicBezTo>
                    <a:pt x="2036" y="1474"/>
                    <a:pt x="2365" y="1146"/>
                    <a:pt x="2365" y="741"/>
                  </a:cubicBezTo>
                  <a:cubicBezTo>
                    <a:pt x="2365" y="336"/>
                    <a:pt x="2035" y="0"/>
                    <a:pt x="1630" y="0"/>
                  </a:cubicBezTo>
                  <a:cubicBezTo>
                    <a:pt x="1395" y="0"/>
                    <a:pt x="1187" y="122"/>
                    <a:pt x="1053" y="295"/>
                  </a:cubicBezTo>
                  <a:cubicBezTo>
                    <a:pt x="1053" y="735"/>
                    <a:pt x="1053" y="735"/>
                    <a:pt x="1053" y="735"/>
                  </a:cubicBezTo>
                  <a:cubicBezTo>
                    <a:pt x="1155" y="455"/>
                    <a:pt x="1340" y="232"/>
                    <a:pt x="1630" y="232"/>
                  </a:cubicBezTo>
                  <a:cubicBezTo>
                    <a:pt x="1909" y="232"/>
                    <a:pt x="2135" y="463"/>
                    <a:pt x="2134" y="741"/>
                  </a:cubicBezTo>
                  <a:cubicBezTo>
                    <a:pt x="2134" y="1020"/>
                    <a:pt x="1909" y="1246"/>
                    <a:pt x="1630" y="1245"/>
                  </a:cubicBezTo>
                  <a:cubicBezTo>
                    <a:pt x="1506" y="1244"/>
                    <a:pt x="1391" y="1199"/>
                    <a:pt x="1303" y="1125"/>
                  </a:cubicBezTo>
                  <a:cubicBezTo>
                    <a:pt x="1194" y="1040"/>
                    <a:pt x="1074" y="860"/>
                    <a:pt x="961" y="764"/>
                  </a:cubicBezTo>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32" name="Freeform 72"/>
            <p:cNvSpPr>
              <a:spLocks/>
            </p:cNvSpPr>
            <p:nvPr userDrawn="1"/>
          </p:nvSpPr>
          <p:spPr bwMode="gray">
            <a:xfrm>
              <a:off x="4899" y="327"/>
              <a:ext cx="91" cy="148"/>
            </a:xfrm>
            <a:custGeom>
              <a:avLst/>
              <a:gdLst/>
              <a:ahLst/>
              <a:cxnLst>
                <a:cxn ang="0">
                  <a:pos x="0" y="0"/>
                </a:cxn>
                <a:cxn ang="0">
                  <a:pos x="1624" y="0"/>
                </a:cxn>
                <a:cxn ang="0">
                  <a:pos x="1624" y="452"/>
                </a:cxn>
                <a:cxn ang="0">
                  <a:pos x="1365" y="273"/>
                </a:cxn>
                <a:cxn ang="0">
                  <a:pos x="613" y="273"/>
                </a:cxn>
                <a:cxn ang="0">
                  <a:pos x="613" y="1053"/>
                </a:cxn>
                <a:cxn ang="0">
                  <a:pos x="1428" y="1053"/>
                </a:cxn>
                <a:cxn ang="0">
                  <a:pos x="1428" y="1467"/>
                </a:cxn>
                <a:cxn ang="0">
                  <a:pos x="1205" y="1335"/>
                </a:cxn>
                <a:cxn ang="0">
                  <a:pos x="613" y="1335"/>
                </a:cxn>
                <a:cxn ang="0">
                  <a:pos x="613" y="2401"/>
                </a:cxn>
                <a:cxn ang="0">
                  <a:pos x="784" y="2651"/>
                </a:cxn>
                <a:cxn ang="0">
                  <a:pos x="11" y="2651"/>
                </a:cxn>
                <a:cxn ang="0">
                  <a:pos x="173" y="2401"/>
                </a:cxn>
                <a:cxn ang="0">
                  <a:pos x="173" y="278"/>
                </a:cxn>
                <a:cxn ang="0">
                  <a:pos x="0" y="0"/>
                </a:cxn>
              </a:cxnLst>
              <a:rect l="0" t="0" r="r" b="b"/>
              <a:pathLst>
                <a:path w="1624" h="2651">
                  <a:moveTo>
                    <a:pt x="0" y="0"/>
                  </a:moveTo>
                  <a:cubicBezTo>
                    <a:pt x="1624" y="0"/>
                    <a:pt x="1624" y="0"/>
                    <a:pt x="1624" y="0"/>
                  </a:cubicBezTo>
                  <a:cubicBezTo>
                    <a:pt x="1624" y="452"/>
                    <a:pt x="1624" y="452"/>
                    <a:pt x="1624" y="452"/>
                  </a:cubicBezTo>
                  <a:cubicBezTo>
                    <a:pt x="1624" y="452"/>
                    <a:pt x="1540" y="274"/>
                    <a:pt x="1365" y="273"/>
                  </a:cubicBezTo>
                  <a:cubicBezTo>
                    <a:pt x="613" y="273"/>
                    <a:pt x="613" y="273"/>
                    <a:pt x="613" y="273"/>
                  </a:cubicBezTo>
                  <a:cubicBezTo>
                    <a:pt x="613" y="1053"/>
                    <a:pt x="613" y="1053"/>
                    <a:pt x="613" y="1053"/>
                  </a:cubicBezTo>
                  <a:cubicBezTo>
                    <a:pt x="1428" y="1053"/>
                    <a:pt x="1428" y="1053"/>
                    <a:pt x="1428" y="1053"/>
                  </a:cubicBezTo>
                  <a:cubicBezTo>
                    <a:pt x="1428" y="1467"/>
                    <a:pt x="1428" y="1467"/>
                    <a:pt x="1428" y="1467"/>
                  </a:cubicBezTo>
                  <a:cubicBezTo>
                    <a:pt x="1428" y="1467"/>
                    <a:pt x="1402" y="1335"/>
                    <a:pt x="1205" y="1335"/>
                  </a:cubicBezTo>
                  <a:cubicBezTo>
                    <a:pt x="613" y="1335"/>
                    <a:pt x="613" y="1335"/>
                    <a:pt x="613" y="1335"/>
                  </a:cubicBezTo>
                  <a:cubicBezTo>
                    <a:pt x="613" y="2401"/>
                    <a:pt x="613" y="2401"/>
                    <a:pt x="613" y="2401"/>
                  </a:cubicBezTo>
                  <a:cubicBezTo>
                    <a:pt x="613" y="2558"/>
                    <a:pt x="784" y="2651"/>
                    <a:pt x="784" y="2651"/>
                  </a:cubicBezTo>
                  <a:cubicBezTo>
                    <a:pt x="11" y="2651"/>
                    <a:pt x="11" y="2651"/>
                    <a:pt x="11" y="2651"/>
                  </a:cubicBezTo>
                  <a:cubicBezTo>
                    <a:pt x="11" y="2651"/>
                    <a:pt x="173" y="2569"/>
                    <a:pt x="173" y="2401"/>
                  </a:cubicBezTo>
                  <a:cubicBezTo>
                    <a:pt x="173" y="278"/>
                    <a:pt x="173" y="278"/>
                    <a:pt x="173" y="278"/>
                  </a:cubicBezTo>
                  <a:cubicBezTo>
                    <a:pt x="173" y="99"/>
                    <a:pt x="0" y="0"/>
                    <a:pt x="0" y="0"/>
                  </a:cubicBez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33" name="Freeform 73"/>
            <p:cNvSpPr>
              <a:spLocks/>
            </p:cNvSpPr>
            <p:nvPr userDrawn="1"/>
          </p:nvSpPr>
          <p:spPr bwMode="gray">
            <a:xfrm>
              <a:off x="5114" y="327"/>
              <a:ext cx="60" cy="207"/>
            </a:xfrm>
            <a:custGeom>
              <a:avLst/>
              <a:gdLst/>
              <a:ahLst/>
              <a:cxnLst>
                <a:cxn ang="0">
                  <a:pos x="246" y="0"/>
                </a:cxn>
                <a:cxn ang="0">
                  <a:pos x="1072" y="0"/>
                </a:cxn>
                <a:cxn ang="0">
                  <a:pos x="887" y="230"/>
                </a:cxn>
                <a:cxn ang="0">
                  <a:pos x="887" y="2717"/>
                </a:cxn>
                <a:cxn ang="0">
                  <a:pos x="0" y="3693"/>
                </a:cxn>
                <a:cxn ang="0">
                  <a:pos x="423" y="2717"/>
                </a:cxn>
                <a:cxn ang="0">
                  <a:pos x="423" y="230"/>
                </a:cxn>
                <a:cxn ang="0">
                  <a:pos x="246" y="0"/>
                </a:cxn>
              </a:cxnLst>
              <a:rect l="0" t="0" r="r" b="b"/>
              <a:pathLst>
                <a:path w="1072" h="3696">
                  <a:moveTo>
                    <a:pt x="246" y="0"/>
                  </a:moveTo>
                  <a:cubicBezTo>
                    <a:pt x="1072" y="0"/>
                    <a:pt x="1072" y="0"/>
                    <a:pt x="1072" y="0"/>
                  </a:cubicBezTo>
                  <a:cubicBezTo>
                    <a:pt x="1072" y="0"/>
                    <a:pt x="887" y="87"/>
                    <a:pt x="887" y="230"/>
                  </a:cubicBezTo>
                  <a:cubicBezTo>
                    <a:pt x="887" y="2717"/>
                    <a:pt x="887" y="2717"/>
                    <a:pt x="887" y="2717"/>
                  </a:cubicBezTo>
                  <a:cubicBezTo>
                    <a:pt x="887" y="3558"/>
                    <a:pt x="44" y="3696"/>
                    <a:pt x="0" y="3693"/>
                  </a:cubicBezTo>
                  <a:cubicBezTo>
                    <a:pt x="72" y="3647"/>
                    <a:pt x="422" y="3349"/>
                    <a:pt x="423" y="2717"/>
                  </a:cubicBezTo>
                  <a:cubicBezTo>
                    <a:pt x="423" y="230"/>
                    <a:pt x="423" y="230"/>
                    <a:pt x="423" y="230"/>
                  </a:cubicBezTo>
                  <a:cubicBezTo>
                    <a:pt x="424" y="96"/>
                    <a:pt x="246" y="0"/>
                    <a:pt x="246" y="0"/>
                  </a:cubicBez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34" name="Freeform 74"/>
            <p:cNvSpPr>
              <a:spLocks/>
            </p:cNvSpPr>
            <p:nvPr userDrawn="1"/>
          </p:nvSpPr>
          <p:spPr bwMode="gray">
            <a:xfrm>
              <a:off x="5180" y="327"/>
              <a:ext cx="47" cy="148"/>
            </a:xfrm>
            <a:custGeom>
              <a:avLst/>
              <a:gdLst/>
              <a:ahLst/>
              <a:cxnLst>
                <a:cxn ang="0">
                  <a:pos x="0" y="0"/>
                </a:cxn>
                <a:cxn ang="0">
                  <a:pos x="828" y="0"/>
                </a:cxn>
                <a:cxn ang="0">
                  <a:pos x="645" y="235"/>
                </a:cxn>
                <a:cxn ang="0">
                  <a:pos x="645" y="2401"/>
                </a:cxn>
                <a:cxn ang="0">
                  <a:pos x="828" y="2653"/>
                </a:cxn>
                <a:cxn ang="0">
                  <a:pos x="0" y="2653"/>
                </a:cxn>
                <a:cxn ang="0">
                  <a:pos x="184" y="2401"/>
                </a:cxn>
                <a:cxn ang="0">
                  <a:pos x="184" y="235"/>
                </a:cxn>
                <a:cxn ang="0">
                  <a:pos x="0" y="0"/>
                </a:cxn>
              </a:cxnLst>
              <a:rect l="0" t="0" r="r" b="b"/>
              <a:pathLst>
                <a:path w="828" h="2653">
                  <a:moveTo>
                    <a:pt x="0" y="0"/>
                  </a:moveTo>
                  <a:cubicBezTo>
                    <a:pt x="828" y="0"/>
                    <a:pt x="828" y="0"/>
                    <a:pt x="828" y="0"/>
                  </a:cubicBezTo>
                  <a:cubicBezTo>
                    <a:pt x="828" y="0"/>
                    <a:pt x="645" y="89"/>
                    <a:pt x="645" y="235"/>
                  </a:cubicBezTo>
                  <a:cubicBezTo>
                    <a:pt x="645" y="2401"/>
                    <a:pt x="645" y="2401"/>
                    <a:pt x="645" y="2401"/>
                  </a:cubicBezTo>
                  <a:cubicBezTo>
                    <a:pt x="645" y="2556"/>
                    <a:pt x="828" y="2653"/>
                    <a:pt x="828" y="2653"/>
                  </a:cubicBezTo>
                  <a:cubicBezTo>
                    <a:pt x="0" y="2653"/>
                    <a:pt x="0" y="2653"/>
                    <a:pt x="0" y="2653"/>
                  </a:cubicBezTo>
                  <a:cubicBezTo>
                    <a:pt x="0" y="2653"/>
                    <a:pt x="184" y="2557"/>
                    <a:pt x="184" y="2401"/>
                  </a:cubicBezTo>
                  <a:cubicBezTo>
                    <a:pt x="184" y="235"/>
                    <a:pt x="184" y="235"/>
                    <a:pt x="184" y="235"/>
                  </a:cubicBezTo>
                  <a:cubicBezTo>
                    <a:pt x="184" y="89"/>
                    <a:pt x="0" y="0"/>
                    <a:pt x="0" y="0"/>
                  </a:cubicBez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35" name="Freeform 75"/>
            <p:cNvSpPr>
              <a:spLocks/>
            </p:cNvSpPr>
            <p:nvPr userDrawn="1"/>
          </p:nvSpPr>
          <p:spPr bwMode="gray">
            <a:xfrm>
              <a:off x="5227" y="327"/>
              <a:ext cx="111" cy="148"/>
            </a:xfrm>
            <a:custGeom>
              <a:avLst/>
              <a:gdLst/>
              <a:ahLst/>
              <a:cxnLst>
                <a:cxn ang="0">
                  <a:pos x="161" y="0"/>
                </a:cxn>
                <a:cxn ang="0">
                  <a:pos x="1984" y="0"/>
                </a:cxn>
                <a:cxn ang="0">
                  <a:pos x="1829" y="482"/>
                </a:cxn>
                <a:cxn ang="0">
                  <a:pos x="1607" y="279"/>
                </a:cxn>
                <a:cxn ang="0">
                  <a:pos x="1229" y="279"/>
                </a:cxn>
                <a:cxn ang="0">
                  <a:pos x="1229" y="2401"/>
                </a:cxn>
                <a:cxn ang="0">
                  <a:pos x="1407" y="2651"/>
                </a:cxn>
                <a:cxn ang="0">
                  <a:pos x="595" y="2651"/>
                </a:cxn>
                <a:cxn ang="0">
                  <a:pos x="771" y="2401"/>
                </a:cxn>
                <a:cxn ang="0">
                  <a:pos x="771" y="279"/>
                </a:cxn>
                <a:cxn ang="0">
                  <a:pos x="315" y="279"/>
                </a:cxn>
                <a:cxn ang="0">
                  <a:pos x="0" y="522"/>
                </a:cxn>
                <a:cxn ang="0">
                  <a:pos x="161" y="0"/>
                </a:cxn>
              </a:cxnLst>
              <a:rect l="0" t="0" r="r" b="b"/>
              <a:pathLst>
                <a:path w="1984" h="2651">
                  <a:moveTo>
                    <a:pt x="161" y="0"/>
                  </a:moveTo>
                  <a:cubicBezTo>
                    <a:pt x="1984" y="0"/>
                    <a:pt x="1984" y="0"/>
                    <a:pt x="1984" y="0"/>
                  </a:cubicBezTo>
                  <a:cubicBezTo>
                    <a:pt x="1829" y="482"/>
                    <a:pt x="1829" y="482"/>
                    <a:pt x="1829" y="482"/>
                  </a:cubicBezTo>
                  <a:cubicBezTo>
                    <a:pt x="1829" y="482"/>
                    <a:pt x="1783" y="279"/>
                    <a:pt x="1607" y="279"/>
                  </a:cubicBezTo>
                  <a:cubicBezTo>
                    <a:pt x="1229" y="279"/>
                    <a:pt x="1229" y="279"/>
                    <a:pt x="1229" y="279"/>
                  </a:cubicBezTo>
                  <a:cubicBezTo>
                    <a:pt x="1229" y="2401"/>
                    <a:pt x="1229" y="2401"/>
                    <a:pt x="1229" y="2401"/>
                  </a:cubicBezTo>
                  <a:cubicBezTo>
                    <a:pt x="1229" y="2535"/>
                    <a:pt x="1407" y="2651"/>
                    <a:pt x="1407" y="2651"/>
                  </a:cubicBezTo>
                  <a:cubicBezTo>
                    <a:pt x="595" y="2651"/>
                    <a:pt x="595" y="2651"/>
                    <a:pt x="595" y="2651"/>
                  </a:cubicBezTo>
                  <a:cubicBezTo>
                    <a:pt x="595" y="2651"/>
                    <a:pt x="771" y="2547"/>
                    <a:pt x="771" y="2401"/>
                  </a:cubicBezTo>
                  <a:cubicBezTo>
                    <a:pt x="771" y="279"/>
                    <a:pt x="771" y="279"/>
                    <a:pt x="771" y="279"/>
                  </a:cubicBezTo>
                  <a:cubicBezTo>
                    <a:pt x="315" y="279"/>
                    <a:pt x="315" y="279"/>
                    <a:pt x="315" y="279"/>
                  </a:cubicBezTo>
                  <a:cubicBezTo>
                    <a:pt x="185" y="280"/>
                    <a:pt x="0" y="522"/>
                    <a:pt x="0" y="522"/>
                  </a:cubicBezTo>
                  <a:lnTo>
                    <a:pt x="161" y="0"/>
                  </a:ln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36" name="Freeform 76"/>
            <p:cNvSpPr>
              <a:spLocks/>
            </p:cNvSpPr>
            <p:nvPr userDrawn="1"/>
          </p:nvSpPr>
          <p:spPr bwMode="gray">
            <a:xfrm>
              <a:off x="5429" y="327"/>
              <a:ext cx="124" cy="151"/>
            </a:xfrm>
            <a:custGeom>
              <a:avLst/>
              <a:gdLst/>
              <a:ahLst/>
              <a:cxnLst>
                <a:cxn ang="0">
                  <a:pos x="1420" y="0"/>
                </a:cxn>
                <a:cxn ang="0">
                  <a:pos x="2219" y="0"/>
                </a:cxn>
                <a:cxn ang="0">
                  <a:pos x="2048" y="234"/>
                </a:cxn>
                <a:cxn ang="0">
                  <a:pos x="2048" y="1840"/>
                </a:cxn>
                <a:cxn ang="0">
                  <a:pos x="1131" y="2693"/>
                </a:cxn>
                <a:cxn ang="0">
                  <a:pos x="176" y="1840"/>
                </a:cxn>
                <a:cxn ang="0">
                  <a:pos x="176" y="234"/>
                </a:cxn>
                <a:cxn ang="0">
                  <a:pos x="0" y="0"/>
                </a:cxn>
                <a:cxn ang="0">
                  <a:pos x="821" y="0"/>
                </a:cxn>
                <a:cxn ang="0">
                  <a:pos x="638" y="234"/>
                </a:cxn>
                <a:cxn ang="0">
                  <a:pos x="638" y="1840"/>
                </a:cxn>
                <a:cxn ang="0">
                  <a:pos x="1131" y="2406"/>
                </a:cxn>
                <a:cxn ang="0">
                  <a:pos x="1601" y="1840"/>
                </a:cxn>
                <a:cxn ang="0">
                  <a:pos x="1601" y="234"/>
                </a:cxn>
                <a:cxn ang="0">
                  <a:pos x="1420" y="0"/>
                </a:cxn>
              </a:cxnLst>
              <a:rect l="0" t="0" r="r" b="b"/>
              <a:pathLst>
                <a:path w="2219" h="2693">
                  <a:moveTo>
                    <a:pt x="1420" y="0"/>
                  </a:moveTo>
                  <a:cubicBezTo>
                    <a:pt x="2219" y="0"/>
                    <a:pt x="2219" y="0"/>
                    <a:pt x="2219" y="0"/>
                  </a:cubicBezTo>
                  <a:cubicBezTo>
                    <a:pt x="2219" y="0"/>
                    <a:pt x="2048" y="91"/>
                    <a:pt x="2048" y="234"/>
                  </a:cubicBezTo>
                  <a:cubicBezTo>
                    <a:pt x="2048" y="1840"/>
                    <a:pt x="2048" y="1840"/>
                    <a:pt x="2048" y="1840"/>
                  </a:cubicBezTo>
                  <a:cubicBezTo>
                    <a:pt x="2047" y="2492"/>
                    <a:pt x="1506" y="2693"/>
                    <a:pt x="1131" y="2693"/>
                  </a:cubicBezTo>
                  <a:cubicBezTo>
                    <a:pt x="759" y="2693"/>
                    <a:pt x="175" y="2490"/>
                    <a:pt x="176" y="1840"/>
                  </a:cubicBezTo>
                  <a:cubicBezTo>
                    <a:pt x="176" y="234"/>
                    <a:pt x="176" y="234"/>
                    <a:pt x="176" y="234"/>
                  </a:cubicBezTo>
                  <a:cubicBezTo>
                    <a:pt x="176" y="91"/>
                    <a:pt x="0" y="0"/>
                    <a:pt x="0" y="0"/>
                  </a:cubicBezTo>
                  <a:cubicBezTo>
                    <a:pt x="821" y="0"/>
                    <a:pt x="821" y="0"/>
                    <a:pt x="821" y="0"/>
                  </a:cubicBezTo>
                  <a:cubicBezTo>
                    <a:pt x="821" y="0"/>
                    <a:pt x="638" y="88"/>
                    <a:pt x="638" y="234"/>
                  </a:cubicBezTo>
                  <a:cubicBezTo>
                    <a:pt x="638" y="1840"/>
                    <a:pt x="638" y="1840"/>
                    <a:pt x="638" y="1840"/>
                  </a:cubicBezTo>
                  <a:cubicBezTo>
                    <a:pt x="638" y="2182"/>
                    <a:pt x="865" y="2406"/>
                    <a:pt x="1131" y="2406"/>
                  </a:cubicBezTo>
                  <a:cubicBezTo>
                    <a:pt x="1397" y="2406"/>
                    <a:pt x="1600" y="2173"/>
                    <a:pt x="1601" y="1840"/>
                  </a:cubicBezTo>
                  <a:cubicBezTo>
                    <a:pt x="1601" y="234"/>
                    <a:pt x="1601" y="234"/>
                    <a:pt x="1601" y="234"/>
                  </a:cubicBezTo>
                  <a:cubicBezTo>
                    <a:pt x="1601" y="91"/>
                    <a:pt x="1420" y="0"/>
                    <a:pt x="1420" y="0"/>
                  </a:cubicBez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37" name="Freeform 77"/>
            <p:cNvSpPr>
              <a:spLocks/>
            </p:cNvSpPr>
            <p:nvPr userDrawn="1"/>
          </p:nvSpPr>
          <p:spPr bwMode="gray">
            <a:xfrm>
              <a:off x="4994" y="327"/>
              <a:ext cx="125" cy="151"/>
            </a:xfrm>
            <a:custGeom>
              <a:avLst/>
              <a:gdLst/>
              <a:ahLst/>
              <a:cxnLst>
                <a:cxn ang="0">
                  <a:pos x="1427" y="0"/>
                </a:cxn>
                <a:cxn ang="0">
                  <a:pos x="2240" y="0"/>
                </a:cxn>
                <a:cxn ang="0">
                  <a:pos x="2068" y="237"/>
                </a:cxn>
                <a:cxn ang="0">
                  <a:pos x="2067" y="1838"/>
                </a:cxn>
                <a:cxn ang="0">
                  <a:pos x="1122" y="2700"/>
                </a:cxn>
                <a:cxn ang="0">
                  <a:pos x="166" y="1838"/>
                </a:cxn>
                <a:cxn ang="0">
                  <a:pos x="166" y="237"/>
                </a:cxn>
                <a:cxn ang="0">
                  <a:pos x="0" y="0"/>
                </a:cxn>
                <a:cxn ang="0">
                  <a:pos x="821" y="0"/>
                </a:cxn>
                <a:cxn ang="0">
                  <a:pos x="631" y="237"/>
                </a:cxn>
                <a:cxn ang="0">
                  <a:pos x="630" y="1838"/>
                </a:cxn>
                <a:cxn ang="0">
                  <a:pos x="1122" y="2413"/>
                </a:cxn>
                <a:cxn ang="0">
                  <a:pos x="1602" y="1838"/>
                </a:cxn>
                <a:cxn ang="0">
                  <a:pos x="1603" y="237"/>
                </a:cxn>
                <a:cxn ang="0">
                  <a:pos x="1427" y="0"/>
                </a:cxn>
              </a:cxnLst>
              <a:rect l="0" t="0" r="r" b="b"/>
              <a:pathLst>
                <a:path w="2240" h="2700">
                  <a:moveTo>
                    <a:pt x="1427" y="0"/>
                  </a:moveTo>
                  <a:cubicBezTo>
                    <a:pt x="2240" y="0"/>
                    <a:pt x="2240" y="0"/>
                    <a:pt x="2240" y="0"/>
                  </a:cubicBezTo>
                  <a:cubicBezTo>
                    <a:pt x="2240" y="0"/>
                    <a:pt x="2068" y="95"/>
                    <a:pt x="2068" y="237"/>
                  </a:cubicBezTo>
                  <a:cubicBezTo>
                    <a:pt x="2068" y="238"/>
                    <a:pt x="2067" y="1838"/>
                    <a:pt x="2067" y="1838"/>
                  </a:cubicBezTo>
                  <a:cubicBezTo>
                    <a:pt x="2067" y="2494"/>
                    <a:pt x="1501" y="2700"/>
                    <a:pt x="1122" y="2700"/>
                  </a:cubicBezTo>
                  <a:cubicBezTo>
                    <a:pt x="750" y="2700"/>
                    <a:pt x="166" y="2491"/>
                    <a:pt x="166" y="1838"/>
                  </a:cubicBezTo>
                  <a:cubicBezTo>
                    <a:pt x="166" y="237"/>
                    <a:pt x="166" y="237"/>
                    <a:pt x="166" y="237"/>
                  </a:cubicBezTo>
                  <a:cubicBezTo>
                    <a:pt x="166" y="94"/>
                    <a:pt x="0" y="0"/>
                    <a:pt x="0" y="0"/>
                  </a:cubicBezTo>
                  <a:cubicBezTo>
                    <a:pt x="821" y="0"/>
                    <a:pt x="821" y="0"/>
                    <a:pt x="821" y="0"/>
                  </a:cubicBezTo>
                  <a:cubicBezTo>
                    <a:pt x="821" y="0"/>
                    <a:pt x="631" y="94"/>
                    <a:pt x="631" y="237"/>
                  </a:cubicBezTo>
                  <a:cubicBezTo>
                    <a:pt x="630" y="1838"/>
                    <a:pt x="630" y="1838"/>
                    <a:pt x="630" y="1838"/>
                  </a:cubicBezTo>
                  <a:cubicBezTo>
                    <a:pt x="630" y="2178"/>
                    <a:pt x="856" y="2412"/>
                    <a:pt x="1122" y="2413"/>
                  </a:cubicBezTo>
                  <a:cubicBezTo>
                    <a:pt x="1388" y="2414"/>
                    <a:pt x="1602" y="2174"/>
                    <a:pt x="1602" y="1838"/>
                  </a:cubicBezTo>
                  <a:cubicBezTo>
                    <a:pt x="1603" y="237"/>
                    <a:pt x="1603" y="237"/>
                    <a:pt x="1603" y="237"/>
                  </a:cubicBezTo>
                  <a:cubicBezTo>
                    <a:pt x="1603" y="94"/>
                    <a:pt x="1427" y="0"/>
                    <a:pt x="1427" y="0"/>
                  </a:cubicBez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38" name="Freeform 78"/>
            <p:cNvSpPr>
              <a:spLocks/>
            </p:cNvSpPr>
            <p:nvPr userDrawn="1"/>
          </p:nvSpPr>
          <p:spPr bwMode="gray">
            <a:xfrm>
              <a:off x="5333" y="324"/>
              <a:ext cx="95" cy="154"/>
            </a:xfrm>
            <a:custGeom>
              <a:avLst/>
              <a:gdLst/>
              <a:ahLst/>
              <a:cxnLst>
                <a:cxn ang="0">
                  <a:pos x="1467" y="479"/>
                </a:cxn>
                <a:cxn ang="0">
                  <a:pos x="1019" y="276"/>
                </a:cxn>
                <a:cxn ang="0">
                  <a:pos x="504" y="677"/>
                </a:cxn>
                <a:cxn ang="0">
                  <a:pos x="995" y="1174"/>
                </a:cxn>
                <a:cxn ang="0">
                  <a:pos x="1705" y="1974"/>
                </a:cxn>
                <a:cxn ang="0">
                  <a:pos x="651" y="2755"/>
                </a:cxn>
                <a:cxn ang="0">
                  <a:pos x="155" y="2686"/>
                </a:cxn>
                <a:cxn ang="0">
                  <a:pos x="0" y="2177"/>
                </a:cxn>
                <a:cxn ang="0">
                  <a:pos x="658" y="2466"/>
                </a:cxn>
                <a:cxn ang="0">
                  <a:pos x="1252" y="2030"/>
                </a:cxn>
                <a:cxn ang="0">
                  <a:pos x="46" y="731"/>
                </a:cxn>
                <a:cxn ang="0">
                  <a:pos x="973" y="0"/>
                </a:cxn>
                <a:cxn ang="0">
                  <a:pos x="1467" y="69"/>
                </a:cxn>
                <a:cxn ang="0">
                  <a:pos x="1467" y="479"/>
                </a:cxn>
              </a:cxnLst>
              <a:rect l="0" t="0" r="r" b="b"/>
              <a:pathLst>
                <a:path w="1707" h="2755">
                  <a:moveTo>
                    <a:pt x="1467" y="479"/>
                  </a:moveTo>
                  <a:cubicBezTo>
                    <a:pt x="1467" y="479"/>
                    <a:pt x="1352" y="277"/>
                    <a:pt x="1019" y="276"/>
                  </a:cubicBezTo>
                  <a:cubicBezTo>
                    <a:pt x="686" y="275"/>
                    <a:pt x="505" y="450"/>
                    <a:pt x="504" y="677"/>
                  </a:cubicBezTo>
                  <a:cubicBezTo>
                    <a:pt x="503" y="934"/>
                    <a:pt x="696" y="1031"/>
                    <a:pt x="995" y="1174"/>
                  </a:cubicBezTo>
                  <a:cubicBezTo>
                    <a:pt x="1279" y="1311"/>
                    <a:pt x="1707" y="1499"/>
                    <a:pt x="1705" y="1974"/>
                  </a:cubicBezTo>
                  <a:cubicBezTo>
                    <a:pt x="1704" y="2399"/>
                    <a:pt x="1327" y="2755"/>
                    <a:pt x="651" y="2755"/>
                  </a:cubicBezTo>
                  <a:cubicBezTo>
                    <a:pt x="442" y="2754"/>
                    <a:pt x="155" y="2686"/>
                    <a:pt x="155" y="2686"/>
                  </a:cubicBezTo>
                  <a:cubicBezTo>
                    <a:pt x="0" y="2177"/>
                    <a:pt x="0" y="2177"/>
                    <a:pt x="0" y="2177"/>
                  </a:cubicBezTo>
                  <a:cubicBezTo>
                    <a:pt x="143" y="2316"/>
                    <a:pt x="397" y="2466"/>
                    <a:pt x="658" y="2466"/>
                  </a:cubicBezTo>
                  <a:cubicBezTo>
                    <a:pt x="929" y="2466"/>
                    <a:pt x="1252" y="2298"/>
                    <a:pt x="1252" y="2030"/>
                  </a:cubicBezTo>
                  <a:cubicBezTo>
                    <a:pt x="1252" y="1512"/>
                    <a:pt x="46" y="1598"/>
                    <a:pt x="46" y="731"/>
                  </a:cubicBezTo>
                  <a:cubicBezTo>
                    <a:pt x="46" y="433"/>
                    <a:pt x="254" y="0"/>
                    <a:pt x="973" y="0"/>
                  </a:cubicBezTo>
                  <a:cubicBezTo>
                    <a:pt x="1207" y="0"/>
                    <a:pt x="1467" y="69"/>
                    <a:pt x="1467" y="69"/>
                  </a:cubicBezTo>
                  <a:lnTo>
                    <a:pt x="1467" y="479"/>
                  </a:lnTo>
                  <a:close/>
                </a:path>
              </a:pathLst>
            </a:custGeom>
            <a:solidFill>
              <a:srgbClr val="FFFFFF"/>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grpSp>
      <p:sp>
        <p:nvSpPr>
          <p:cNvPr id="647173" name="Rectangle 5"/>
          <p:cNvSpPr>
            <a:spLocks noGrp="1" noChangeArrowheads="1"/>
          </p:cNvSpPr>
          <p:nvPr>
            <p:ph type="subTitle" idx="1"/>
          </p:nvPr>
        </p:nvSpPr>
        <p:spPr>
          <a:xfrm>
            <a:off x="323850" y="4572000"/>
            <a:ext cx="7920038" cy="1784350"/>
          </a:xfrm>
        </p:spPr>
        <p:txBody>
          <a:bodyPr/>
          <a:lstStyle>
            <a:lvl1pPr marL="0" indent="0">
              <a:lnSpc>
                <a:spcPct val="100000"/>
              </a:lnSpc>
              <a:spcBef>
                <a:spcPct val="0"/>
              </a:spcBef>
              <a:spcAft>
                <a:spcPct val="0"/>
              </a:spcAft>
              <a:buFont typeface="Wingdings" pitchFamily="2" charset="2"/>
              <a:buNone/>
              <a:defRPr sz="2800"/>
            </a:lvl1pPr>
          </a:lstStyle>
          <a:p>
            <a:r>
              <a:rPr lang="ja-JP" altLang="en-US"/>
              <a:t>マスタ サブタイトルの書式設定</a:t>
            </a:r>
          </a:p>
        </p:txBody>
      </p:sp>
      <p:sp>
        <p:nvSpPr>
          <p:cNvPr id="647174" name="Rectangle 6"/>
          <p:cNvSpPr>
            <a:spLocks noGrp="1" noChangeArrowheads="1"/>
          </p:cNvSpPr>
          <p:nvPr>
            <p:ph type="ctrTitle"/>
          </p:nvPr>
        </p:nvSpPr>
        <p:spPr>
          <a:xfrm>
            <a:off x="323850" y="1738313"/>
            <a:ext cx="7920038" cy="2360612"/>
          </a:xfrm>
        </p:spPr>
        <p:txBody>
          <a:bodyPr anchor="b"/>
          <a:lstStyle>
            <a:lvl1pPr>
              <a:defRPr sz="4400">
                <a:solidFill>
                  <a:srgbClr val="FFFFFF"/>
                </a:solidFill>
              </a:defRPr>
            </a:lvl1pPr>
          </a:lstStyle>
          <a:p>
            <a:r>
              <a:rPr lang="en-US" altLang="ja-JP"/>
              <a:t/>
            </a:r>
            <a:br>
              <a:rPr lang="en-US" altLang="ja-JP"/>
            </a:br>
            <a:r>
              <a:rPr lang="ja-JP" altLang="en-US"/>
              <a:t>マスタ タイトルの書式設定</a:t>
            </a:r>
            <a:endParaRPr lang="de-DE" altLang="ja-JP"/>
          </a:p>
        </p:txBody>
      </p:sp>
      <p:sp>
        <p:nvSpPr>
          <p:cNvPr id="39" name="Rectangle 7"/>
          <p:cNvSpPr>
            <a:spLocks noGrp="1" noChangeArrowheads="1"/>
          </p:cNvSpPr>
          <p:nvPr>
            <p:ph type="ftr" sz="quarter" idx="10"/>
          </p:nvPr>
        </p:nvSpPr>
        <p:spPr>
          <a:xfrm>
            <a:off x="5911850" y="6545263"/>
            <a:ext cx="2895600" cy="268287"/>
          </a:xfrm>
        </p:spPr>
        <p:txBody>
          <a:bodyPr/>
          <a:lstStyle>
            <a:lvl1pPr>
              <a:spcBef>
                <a:spcPts val="0"/>
              </a:spcBef>
              <a:spcAft>
                <a:spcPts val="0"/>
              </a:spcAft>
              <a:defRPr/>
            </a:lvl1pPr>
          </a:lstStyle>
          <a:p>
            <a:pPr>
              <a:defRPr/>
            </a:pPr>
            <a:r>
              <a:rPr lang="en-US" altLang="ja-JP"/>
              <a:t>Copyright 2011 FUJITSU SEMICONDUCTOR LIMITED</a:t>
            </a:r>
            <a:endParaRPr lang="de-DE" altLang="ja-JP"/>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3"/>
          <p:cNvSpPr>
            <a:spLocks noGrp="1" noChangeArrowheads="1"/>
          </p:cNvSpPr>
          <p:nvPr>
            <p:ph type="ftr" sz="quarter" idx="10"/>
          </p:nvPr>
        </p:nvSpPr>
        <p:spPr/>
        <p:txBody>
          <a:bodyPr/>
          <a:lstStyle>
            <a:lvl1pPr>
              <a:spcBef>
                <a:spcPts val="0"/>
              </a:spcBef>
              <a:spcAft>
                <a:spcPts val="0"/>
              </a:spcAft>
              <a:defRPr/>
            </a:lvl1pPr>
          </a:lstStyle>
          <a:p>
            <a:pPr>
              <a:defRPr/>
            </a:pPr>
            <a:r>
              <a:rPr lang="en-US" altLang="ja-JP"/>
              <a:t>Copyright 2011FUJITSU SEMICONDUCTOR LIMITED</a:t>
            </a:r>
            <a:endParaRPr lang="de-DE" altLang="ja-JP"/>
          </a:p>
        </p:txBody>
      </p:sp>
      <p:sp>
        <p:nvSpPr>
          <p:cNvPr id="5" name="Rectangle 6"/>
          <p:cNvSpPr>
            <a:spLocks noGrp="1" noChangeArrowheads="1"/>
          </p:cNvSpPr>
          <p:nvPr>
            <p:ph type="sldNum" sz="quarter" idx="11"/>
          </p:nvPr>
        </p:nvSpPr>
        <p:spPr/>
        <p:txBody>
          <a:bodyPr/>
          <a:lstStyle>
            <a:lvl1pPr algn="l">
              <a:spcBef>
                <a:spcPts val="0"/>
              </a:spcBef>
              <a:spcAft>
                <a:spcPts val="0"/>
              </a:spcAft>
              <a:defRPr/>
            </a:lvl1pPr>
          </a:lstStyle>
          <a:p>
            <a:pPr>
              <a:defRPr/>
            </a:pPr>
            <a:fld id="{F8037A9D-C5F6-4CBA-9657-8DC6342532A3}" type="slidenum">
              <a:rPr lang="ja-JP" altLang="de-DE"/>
              <a:pPr>
                <a:defRPr/>
              </a:pPr>
              <a:t>‹#›</a:t>
            </a:fld>
            <a:endParaRPr lang="de-DE" altLang="ja-JP"/>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3"/>
          <p:cNvSpPr>
            <a:spLocks noGrp="1" noChangeArrowheads="1"/>
          </p:cNvSpPr>
          <p:nvPr>
            <p:ph type="ftr" sz="quarter" idx="10"/>
          </p:nvPr>
        </p:nvSpPr>
        <p:spPr/>
        <p:txBody>
          <a:bodyPr/>
          <a:lstStyle>
            <a:lvl1pPr>
              <a:spcBef>
                <a:spcPts val="0"/>
              </a:spcBef>
              <a:spcAft>
                <a:spcPts val="0"/>
              </a:spcAft>
              <a:defRPr/>
            </a:lvl1pPr>
          </a:lstStyle>
          <a:p>
            <a:pPr>
              <a:defRPr/>
            </a:pPr>
            <a:r>
              <a:rPr lang="en-US" altLang="ja-JP"/>
              <a:t>Copyright 2011FUJITSU SEMICONDUCTOR LIMITED</a:t>
            </a:r>
            <a:endParaRPr lang="de-DE" altLang="ja-JP"/>
          </a:p>
        </p:txBody>
      </p:sp>
      <p:sp>
        <p:nvSpPr>
          <p:cNvPr id="5" name="Rectangle 6"/>
          <p:cNvSpPr>
            <a:spLocks noGrp="1" noChangeArrowheads="1"/>
          </p:cNvSpPr>
          <p:nvPr>
            <p:ph type="sldNum" sz="quarter" idx="11"/>
          </p:nvPr>
        </p:nvSpPr>
        <p:spPr/>
        <p:txBody>
          <a:bodyPr/>
          <a:lstStyle>
            <a:lvl1pPr algn="l">
              <a:spcBef>
                <a:spcPts val="0"/>
              </a:spcBef>
              <a:spcAft>
                <a:spcPts val="0"/>
              </a:spcAft>
              <a:defRPr/>
            </a:lvl1pPr>
          </a:lstStyle>
          <a:p>
            <a:pPr>
              <a:defRPr/>
            </a:pPr>
            <a:fld id="{355EA274-EC5A-4C25-941E-A69531C37E30}" type="slidenum">
              <a:rPr lang="ja-JP" altLang="de-DE"/>
              <a:pPr>
                <a:defRPr/>
              </a:pPr>
              <a:t>‹#›</a:t>
            </a:fld>
            <a:endParaRPr lang="de-DE" altLang="ja-JP"/>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168275" y="869950"/>
            <a:ext cx="4316413" cy="5592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37088" y="869950"/>
            <a:ext cx="4318000" cy="5592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3"/>
          <p:cNvSpPr>
            <a:spLocks noGrp="1" noChangeArrowheads="1"/>
          </p:cNvSpPr>
          <p:nvPr>
            <p:ph type="ftr" sz="quarter" idx="10"/>
          </p:nvPr>
        </p:nvSpPr>
        <p:spPr/>
        <p:txBody>
          <a:bodyPr/>
          <a:lstStyle>
            <a:lvl1pPr>
              <a:spcBef>
                <a:spcPts val="0"/>
              </a:spcBef>
              <a:spcAft>
                <a:spcPts val="0"/>
              </a:spcAft>
              <a:defRPr/>
            </a:lvl1pPr>
          </a:lstStyle>
          <a:p>
            <a:pPr>
              <a:defRPr/>
            </a:pPr>
            <a:r>
              <a:rPr lang="en-US" altLang="ja-JP"/>
              <a:t>Copyright 2011FUJITSU SEMICONDUCTOR LIMITED</a:t>
            </a:r>
            <a:endParaRPr lang="de-DE" altLang="ja-JP"/>
          </a:p>
        </p:txBody>
      </p:sp>
      <p:sp>
        <p:nvSpPr>
          <p:cNvPr id="6" name="Rectangle 6"/>
          <p:cNvSpPr>
            <a:spLocks noGrp="1" noChangeArrowheads="1"/>
          </p:cNvSpPr>
          <p:nvPr>
            <p:ph type="sldNum" sz="quarter" idx="11"/>
          </p:nvPr>
        </p:nvSpPr>
        <p:spPr/>
        <p:txBody>
          <a:bodyPr/>
          <a:lstStyle>
            <a:lvl1pPr algn="l">
              <a:spcBef>
                <a:spcPts val="0"/>
              </a:spcBef>
              <a:spcAft>
                <a:spcPts val="0"/>
              </a:spcAft>
              <a:defRPr/>
            </a:lvl1pPr>
          </a:lstStyle>
          <a:p>
            <a:pPr>
              <a:defRPr/>
            </a:pPr>
            <a:fld id="{AA8E4A73-9759-41FE-82E6-8A6326A648C6}" type="slidenum">
              <a:rPr lang="ja-JP" altLang="de-DE"/>
              <a:pPr>
                <a:defRPr/>
              </a:pPr>
              <a:t>‹#›</a:t>
            </a:fld>
            <a:endParaRPr lang="de-DE" altLang="ja-JP"/>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3"/>
          <p:cNvSpPr>
            <a:spLocks noGrp="1" noChangeArrowheads="1"/>
          </p:cNvSpPr>
          <p:nvPr>
            <p:ph type="ftr" sz="quarter" idx="10"/>
          </p:nvPr>
        </p:nvSpPr>
        <p:spPr/>
        <p:txBody>
          <a:bodyPr/>
          <a:lstStyle>
            <a:lvl1pPr>
              <a:spcBef>
                <a:spcPts val="0"/>
              </a:spcBef>
              <a:spcAft>
                <a:spcPts val="0"/>
              </a:spcAft>
              <a:defRPr/>
            </a:lvl1pPr>
          </a:lstStyle>
          <a:p>
            <a:pPr>
              <a:defRPr/>
            </a:pPr>
            <a:r>
              <a:rPr lang="en-US" altLang="ja-JP"/>
              <a:t>Copyright 2011FUJITSU SEMICONDUCTOR LIMITED</a:t>
            </a:r>
            <a:endParaRPr lang="de-DE" altLang="ja-JP"/>
          </a:p>
        </p:txBody>
      </p:sp>
      <p:sp>
        <p:nvSpPr>
          <p:cNvPr id="8" name="Rectangle 6"/>
          <p:cNvSpPr>
            <a:spLocks noGrp="1" noChangeArrowheads="1"/>
          </p:cNvSpPr>
          <p:nvPr>
            <p:ph type="sldNum" sz="quarter" idx="11"/>
          </p:nvPr>
        </p:nvSpPr>
        <p:spPr/>
        <p:txBody>
          <a:bodyPr/>
          <a:lstStyle>
            <a:lvl1pPr algn="l">
              <a:spcBef>
                <a:spcPts val="0"/>
              </a:spcBef>
              <a:spcAft>
                <a:spcPts val="0"/>
              </a:spcAft>
              <a:defRPr/>
            </a:lvl1pPr>
          </a:lstStyle>
          <a:p>
            <a:pPr>
              <a:defRPr/>
            </a:pPr>
            <a:fld id="{0DE7A5F3-2A9D-47BC-B9CA-C4C978EEF194}" type="slidenum">
              <a:rPr lang="ja-JP" altLang="de-DE"/>
              <a:pPr>
                <a:defRPr/>
              </a:pPr>
              <a:t>‹#›</a:t>
            </a:fld>
            <a:endParaRPr lang="de-DE" altLang="ja-JP"/>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3"/>
          <p:cNvSpPr>
            <a:spLocks noGrp="1" noChangeArrowheads="1"/>
          </p:cNvSpPr>
          <p:nvPr>
            <p:ph type="ftr" sz="quarter" idx="10"/>
          </p:nvPr>
        </p:nvSpPr>
        <p:spPr/>
        <p:txBody>
          <a:bodyPr/>
          <a:lstStyle>
            <a:lvl1pPr>
              <a:spcBef>
                <a:spcPts val="0"/>
              </a:spcBef>
              <a:spcAft>
                <a:spcPts val="0"/>
              </a:spcAft>
              <a:defRPr/>
            </a:lvl1pPr>
          </a:lstStyle>
          <a:p>
            <a:pPr>
              <a:defRPr/>
            </a:pPr>
            <a:r>
              <a:rPr lang="en-US" altLang="ja-JP"/>
              <a:t>Copyright 2011FUJITSU SEMICONDUCTOR LIMITED</a:t>
            </a:r>
            <a:endParaRPr lang="de-DE" altLang="ja-JP"/>
          </a:p>
        </p:txBody>
      </p:sp>
      <p:sp>
        <p:nvSpPr>
          <p:cNvPr id="4" name="Rectangle 6"/>
          <p:cNvSpPr>
            <a:spLocks noGrp="1" noChangeArrowheads="1"/>
          </p:cNvSpPr>
          <p:nvPr>
            <p:ph type="sldNum" sz="quarter" idx="11"/>
          </p:nvPr>
        </p:nvSpPr>
        <p:spPr/>
        <p:txBody>
          <a:bodyPr/>
          <a:lstStyle>
            <a:lvl1pPr algn="l">
              <a:spcBef>
                <a:spcPts val="0"/>
              </a:spcBef>
              <a:spcAft>
                <a:spcPts val="0"/>
              </a:spcAft>
              <a:defRPr/>
            </a:lvl1pPr>
          </a:lstStyle>
          <a:p>
            <a:pPr>
              <a:defRPr/>
            </a:pPr>
            <a:fld id="{24326DC1-0569-4CF0-A5F2-FE523E77808F}" type="slidenum">
              <a:rPr lang="ja-JP" altLang="de-DE"/>
              <a:pPr>
                <a:defRPr/>
              </a:pPr>
              <a:t>‹#›</a:t>
            </a:fld>
            <a:endParaRPr lang="de-DE" altLang="ja-JP"/>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p:txBody>
          <a:bodyPr/>
          <a:lstStyle>
            <a:lvl1pPr>
              <a:spcBef>
                <a:spcPts val="0"/>
              </a:spcBef>
              <a:spcAft>
                <a:spcPts val="0"/>
              </a:spcAft>
              <a:defRPr/>
            </a:lvl1pPr>
          </a:lstStyle>
          <a:p>
            <a:pPr>
              <a:defRPr/>
            </a:pPr>
            <a:r>
              <a:rPr lang="en-US" altLang="ja-JP"/>
              <a:t>Copyright 2011FUJITSU SEMICONDUCTOR LIMITED</a:t>
            </a:r>
            <a:endParaRPr lang="de-DE" altLang="ja-JP"/>
          </a:p>
        </p:txBody>
      </p:sp>
      <p:sp>
        <p:nvSpPr>
          <p:cNvPr id="3" name="Rectangle 6"/>
          <p:cNvSpPr>
            <a:spLocks noGrp="1" noChangeArrowheads="1"/>
          </p:cNvSpPr>
          <p:nvPr>
            <p:ph type="sldNum" sz="quarter" idx="11"/>
          </p:nvPr>
        </p:nvSpPr>
        <p:spPr/>
        <p:txBody>
          <a:bodyPr/>
          <a:lstStyle>
            <a:lvl1pPr algn="l">
              <a:spcBef>
                <a:spcPts val="0"/>
              </a:spcBef>
              <a:spcAft>
                <a:spcPts val="0"/>
              </a:spcAft>
              <a:defRPr/>
            </a:lvl1pPr>
          </a:lstStyle>
          <a:p>
            <a:pPr>
              <a:defRPr/>
            </a:pPr>
            <a:fld id="{9FA0B573-B6F3-443E-AC67-1F7882E997BA}" type="slidenum">
              <a:rPr lang="ja-JP" altLang="de-DE"/>
              <a:pPr>
                <a:defRPr/>
              </a:pPr>
              <a:t>‹#›</a:t>
            </a:fld>
            <a:endParaRPr lang="de-DE" altLang="ja-JP"/>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3"/>
          <p:cNvSpPr>
            <a:spLocks noGrp="1" noChangeArrowheads="1"/>
          </p:cNvSpPr>
          <p:nvPr>
            <p:ph type="ftr" sz="quarter" idx="10"/>
          </p:nvPr>
        </p:nvSpPr>
        <p:spPr/>
        <p:txBody>
          <a:bodyPr/>
          <a:lstStyle>
            <a:lvl1pPr>
              <a:spcBef>
                <a:spcPts val="0"/>
              </a:spcBef>
              <a:spcAft>
                <a:spcPts val="0"/>
              </a:spcAft>
              <a:defRPr/>
            </a:lvl1pPr>
          </a:lstStyle>
          <a:p>
            <a:pPr>
              <a:defRPr/>
            </a:pPr>
            <a:r>
              <a:rPr lang="en-US" altLang="ja-JP"/>
              <a:t>Copyright 2011FUJITSU SEMICONDUCTOR LIMITED</a:t>
            </a:r>
            <a:endParaRPr lang="de-DE" altLang="ja-JP"/>
          </a:p>
        </p:txBody>
      </p:sp>
      <p:sp>
        <p:nvSpPr>
          <p:cNvPr id="6" name="Rectangle 6"/>
          <p:cNvSpPr>
            <a:spLocks noGrp="1" noChangeArrowheads="1"/>
          </p:cNvSpPr>
          <p:nvPr>
            <p:ph type="sldNum" sz="quarter" idx="11"/>
          </p:nvPr>
        </p:nvSpPr>
        <p:spPr/>
        <p:txBody>
          <a:bodyPr/>
          <a:lstStyle>
            <a:lvl1pPr algn="l">
              <a:spcBef>
                <a:spcPts val="0"/>
              </a:spcBef>
              <a:spcAft>
                <a:spcPts val="0"/>
              </a:spcAft>
              <a:defRPr/>
            </a:lvl1pPr>
          </a:lstStyle>
          <a:p>
            <a:pPr>
              <a:defRPr/>
            </a:pPr>
            <a:fld id="{F341374D-2674-4FFC-A6F6-068C7D6A3564}" type="slidenum">
              <a:rPr lang="ja-JP" altLang="de-DE"/>
              <a:pPr>
                <a:defRPr/>
              </a:pPr>
              <a:t>‹#›</a:t>
            </a:fld>
            <a:endParaRPr lang="de-DE" altLang="ja-JP"/>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3"/>
          <p:cNvSpPr>
            <a:spLocks noGrp="1" noChangeArrowheads="1"/>
          </p:cNvSpPr>
          <p:nvPr>
            <p:ph type="ftr" sz="quarter" idx="10"/>
          </p:nvPr>
        </p:nvSpPr>
        <p:spPr/>
        <p:txBody>
          <a:bodyPr/>
          <a:lstStyle>
            <a:lvl1pPr>
              <a:spcBef>
                <a:spcPts val="0"/>
              </a:spcBef>
              <a:spcAft>
                <a:spcPts val="0"/>
              </a:spcAft>
              <a:defRPr/>
            </a:lvl1pPr>
          </a:lstStyle>
          <a:p>
            <a:pPr>
              <a:defRPr/>
            </a:pPr>
            <a:r>
              <a:rPr lang="en-US" altLang="ja-JP"/>
              <a:t>Copyright 2011FUJITSU SEMICONDUCTOR LIMITED</a:t>
            </a:r>
            <a:endParaRPr lang="de-DE" altLang="ja-JP"/>
          </a:p>
        </p:txBody>
      </p:sp>
      <p:sp>
        <p:nvSpPr>
          <p:cNvPr id="6" name="Rectangle 6"/>
          <p:cNvSpPr>
            <a:spLocks noGrp="1" noChangeArrowheads="1"/>
          </p:cNvSpPr>
          <p:nvPr>
            <p:ph type="sldNum" sz="quarter" idx="11"/>
          </p:nvPr>
        </p:nvSpPr>
        <p:spPr/>
        <p:txBody>
          <a:bodyPr/>
          <a:lstStyle>
            <a:lvl1pPr algn="l">
              <a:spcBef>
                <a:spcPts val="0"/>
              </a:spcBef>
              <a:spcAft>
                <a:spcPts val="0"/>
              </a:spcAft>
              <a:defRPr/>
            </a:lvl1pPr>
          </a:lstStyle>
          <a:p>
            <a:pPr>
              <a:defRPr/>
            </a:pPr>
            <a:fld id="{ECA1FC43-6D86-477C-B674-96B6789A587E}" type="slidenum">
              <a:rPr lang="ja-JP" altLang="de-DE"/>
              <a:pPr>
                <a:defRPr/>
              </a:pPr>
              <a:t>‹#›</a:t>
            </a:fld>
            <a:endParaRPr lang="de-DE" altLang="ja-JP"/>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3"/>
          <p:cNvSpPr>
            <a:spLocks noGrp="1" noChangeArrowheads="1"/>
          </p:cNvSpPr>
          <p:nvPr>
            <p:ph type="ftr" sz="quarter" idx="10"/>
          </p:nvPr>
        </p:nvSpPr>
        <p:spPr/>
        <p:txBody>
          <a:bodyPr/>
          <a:lstStyle>
            <a:lvl1pPr>
              <a:spcBef>
                <a:spcPts val="0"/>
              </a:spcBef>
              <a:spcAft>
                <a:spcPts val="0"/>
              </a:spcAft>
              <a:defRPr/>
            </a:lvl1pPr>
          </a:lstStyle>
          <a:p>
            <a:pPr>
              <a:defRPr/>
            </a:pPr>
            <a:r>
              <a:rPr lang="en-US" altLang="ja-JP"/>
              <a:t>Copyright 2011FUJITSU SEMICONDUCTOR LIMITED</a:t>
            </a:r>
            <a:endParaRPr lang="de-DE" altLang="ja-JP"/>
          </a:p>
        </p:txBody>
      </p:sp>
      <p:sp>
        <p:nvSpPr>
          <p:cNvPr id="5" name="Rectangle 6"/>
          <p:cNvSpPr>
            <a:spLocks noGrp="1" noChangeArrowheads="1"/>
          </p:cNvSpPr>
          <p:nvPr>
            <p:ph type="sldNum" sz="quarter" idx="11"/>
          </p:nvPr>
        </p:nvSpPr>
        <p:spPr/>
        <p:txBody>
          <a:bodyPr/>
          <a:lstStyle>
            <a:lvl1pPr algn="l">
              <a:spcBef>
                <a:spcPts val="0"/>
              </a:spcBef>
              <a:spcAft>
                <a:spcPts val="0"/>
              </a:spcAft>
              <a:defRPr/>
            </a:lvl1pPr>
          </a:lstStyle>
          <a:p>
            <a:pPr>
              <a:defRPr/>
            </a:pPr>
            <a:fld id="{AB1F07DC-5C5E-493D-9E3C-52D085F3BE3B}" type="slidenum">
              <a:rPr lang="ja-JP" altLang="de-DE"/>
              <a:pPr>
                <a:defRPr/>
              </a:pPr>
              <a:t>‹#›</a:t>
            </a:fld>
            <a:endParaRPr lang="de-DE" altLang="ja-JP"/>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59575" y="-1588"/>
            <a:ext cx="2195513" cy="6464301"/>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168275" y="-1588"/>
            <a:ext cx="6438900" cy="6464301"/>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3"/>
          <p:cNvSpPr>
            <a:spLocks noGrp="1" noChangeArrowheads="1"/>
          </p:cNvSpPr>
          <p:nvPr>
            <p:ph type="ftr" sz="quarter" idx="10"/>
          </p:nvPr>
        </p:nvSpPr>
        <p:spPr/>
        <p:txBody>
          <a:bodyPr/>
          <a:lstStyle>
            <a:lvl1pPr>
              <a:spcBef>
                <a:spcPts val="0"/>
              </a:spcBef>
              <a:spcAft>
                <a:spcPts val="0"/>
              </a:spcAft>
              <a:defRPr/>
            </a:lvl1pPr>
          </a:lstStyle>
          <a:p>
            <a:pPr>
              <a:defRPr/>
            </a:pPr>
            <a:r>
              <a:rPr lang="en-US" altLang="ja-JP"/>
              <a:t>Copyright 2011FUJITSU SEMICONDUCTOR LIMITED</a:t>
            </a:r>
            <a:endParaRPr lang="de-DE" altLang="ja-JP"/>
          </a:p>
        </p:txBody>
      </p:sp>
      <p:sp>
        <p:nvSpPr>
          <p:cNvPr id="5" name="Rectangle 6"/>
          <p:cNvSpPr>
            <a:spLocks noGrp="1" noChangeArrowheads="1"/>
          </p:cNvSpPr>
          <p:nvPr>
            <p:ph type="sldNum" sz="quarter" idx="11"/>
          </p:nvPr>
        </p:nvSpPr>
        <p:spPr/>
        <p:txBody>
          <a:bodyPr/>
          <a:lstStyle>
            <a:lvl1pPr algn="l">
              <a:spcBef>
                <a:spcPts val="0"/>
              </a:spcBef>
              <a:spcAft>
                <a:spcPts val="0"/>
              </a:spcAft>
              <a:defRPr/>
            </a:lvl1pPr>
          </a:lstStyle>
          <a:p>
            <a:pPr>
              <a:defRPr/>
            </a:pPr>
            <a:fld id="{36423F8B-1FC6-445B-AA58-3CCBA5EA41BE}" type="slidenum">
              <a:rPr lang="ja-JP" altLang="de-DE"/>
              <a:pPr>
                <a:defRPr/>
              </a:pPr>
              <a:t>‹#›</a:t>
            </a:fld>
            <a:endParaRPr lang="de-DE" altLang="ja-JP"/>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6.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slideLayout" Target="../slideLayouts/slideLayout18.xml"/><Relationship Id="rId7" Type="http://schemas.openxmlformats.org/officeDocument/2006/relationships/image" Target="../media/image5.jpe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3.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1.jpe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4.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image" Target="../media/image3.jpeg"/><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46082" name="Picture 14" descr="ContentGray20_L150"/>
          <p:cNvPicPr>
            <a:picLocks noChangeAspect="1" noChangeArrowheads="1"/>
          </p:cNvPicPr>
          <p:nvPr userDrawn="1"/>
        </p:nvPicPr>
        <p:blipFill>
          <a:blip r:embed="rId13"/>
          <a:srcRect/>
          <a:stretch>
            <a:fillRect/>
          </a:stretch>
        </p:blipFill>
        <p:spPr bwMode="gray">
          <a:xfrm>
            <a:off x="0" y="0"/>
            <a:ext cx="9144000" cy="1073150"/>
          </a:xfrm>
          <a:prstGeom prst="rect">
            <a:avLst/>
          </a:prstGeom>
          <a:noFill/>
          <a:ln w="9525">
            <a:noFill/>
            <a:miter lim="800000"/>
            <a:headEnd/>
            <a:tailEnd/>
          </a:ln>
        </p:spPr>
      </p:pic>
      <p:sp>
        <p:nvSpPr>
          <p:cNvPr id="646147" name="Rectangle 3"/>
          <p:cNvSpPr>
            <a:spLocks noGrp="1" noChangeArrowheads="1"/>
          </p:cNvSpPr>
          <p:nvPr>
            <p:ph type="ftr" sz="quarter" idx="3"/>
          </p:nvPr>
        </p:nvSpPr>
        <p:spPr bwMode="gray">
          <a:xfrm>
            <a:off x="6064250" y="6545263"/>
            <a:ext cx="2895600" cy="268287"/>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r" fontAlgn="base">
              <a:defRPr kumimoji="0" sz="800" smtClean="0">
                <a:solidFill>
                  <a:srgbClr val="000000"/>
                </a:solidFill>
                <a:latin typeface="+mn-lt"/>
                <a:ea typeface="ＭＳ Ｐゴシック" pitchFamily="50" charset="-128"/>
              </a:defRPr>
            </a:lvl1pPr>
          </a:lstStyle>
          <a:p>
            <a:pPr>
              <a:defRPr/>
            </a:pPr>
            <a:r>
              <a:rPr lang="en-US" altLang="ja-JP"/>
              <a:t>Copyright 2012 Fujitsu Semiconductor Limited</a:t>
            </a:r>
            <a:endParaRPr lang="de-DE" altLang="ja-JP"/>
          </a:p>
        </p:txBody>
      </p:sp>
      <p:sp>
        <p:nvSpPr>
          <p:cNvPr id="1028" name="Line 4"/>
          <p:cNvSpPr>
            <a:spLocks noChangeShapeType="1"/>
          </p:cNvSpPr>
          <p:nvPr userDrawn="1"/>
        </p:nvSpPr>
        <p:spPr bwMode="gray">
          <a:xfrm>
            <a:off x="0" y="6632575"/>
            <a:ext cx="9144000" cy="0"/>
          </a:xfrm>
          <a:prstGeom prst="line">
            <a:avLst/>
          </a:prstGeom>
          <a:noFill/>
          <a:ln w="12700">
            <a:solidFill>
              <a:srgbClr val="87867E"/>
            </a:solidFill>
            <a:round/>
            <a:headEnd/>
            <a:tailEnd/>
          </a:ln>
          <a:extLst/>
        </p:spPr>
        <p:txBody>
          <a:bodyPr/>
          <a:lstStyle/>
          <a:p>
            <a:pPr algn="ctr" fontAlgn="ctr">
              <a:defRPr/>
            </a:pPr>
            <a:endParaRPr lang="ja-JP" altLang="en-US">
              <a:solidFill>
                <a:srgbClr val="000000"/>
              </a:solidFill>
              <a:latin typeface="ＭＳ Ｐゴシック" charset="-128"/>
              <a:ea typeface="+mn-ea"/>
            </a:endParaRPr>
          </a:p>
        </p:txBody>
      </p:sp>
      <p:pic>
        <p:nvPicPr>
          <p:cNvPr id="46085" name="Picture 5" descr="SD_INTERNAL USE ONLY2"/>
          <p:cNvPicPr>
            <a:picLocks noChangeAspect="1" noChangeArrowheads="1"/>
          </p:cNvPicPr>
          <p:nvPr userDrawn="1"/>
        </p:nvPicPr>
        <p:blipFill>
          <a:blip r:embed="rId14"/>
          <a:srcRect/>
          <a:stretch>
            <a:fillRect/>
          </a:stretch>
        </p:blipFill>
        <p:spPr bwMode="gray">
          <a:xfrm>
            <a:off x="192088" y="6664325"/>
            <a:ext cx="1579562" cy="188913"/>
          </a:xfrm>
          <a:prstGeom prst="rect">
            <a:avLst/>
          </a:prstGeom>
          <a:noFill/>
          <a:ln w="9525">
            <a:noFill/>
            <a:miter lim="800000"/>
            <a:headEnd/>
            <a:tailEnd/>
          </a:ln>
        </p:spPr>
      </p:pic>
      <p:sp>
        <p:nvSpPr>
          <p:cNvPr id="646150" name="Rectangle 6"/>
          <p:cNvSpPr>
            <a:spLocks noGrp="1" noChangeArrowheads="1"/>
          </p:cNvSpPr>
          <p:nvPr>
            <p:ph type="sldNum" sz="quarter" idx="4"/>
          </p:nvPr>
        </p:nvSpPr>
        <p:spPr bwMode="gray">
          <a:xfrm>
            <a:off x="3503613" y="6616700"/>
            <a:ext cx="2133600" cy="19685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ctr" fontAlgn="base">
              <a:defRPr kumimoji="0" sz="800">
                <a:solidFill>
                  <a:srgbClr val="000000"/>
                </a:solidFill>
                <a:latin typeface="+mn-lt"/>
                <a:ea typeface="ＭＳ Ｐゴシック" pitchFamily="50" charset="-128"/>
              </a:defRPr>
            </a:lvl1pPr>
          </a:lstStyle>
          <a:p>
            <a:pPr>
              <a:defRPr/>
            </a:pPr>
            <a:fld id="{B6972CA7-1722-40EB-915F-FB6112114A70}" type="slidenum">
              <a:rPr lang="ja-JP" altLang="de-DE"/>
              <a:pPr>
                <a:defRPr/>
              </a:pPr>
              <a:t>‹#›</a:t>
            </a:fld>
            <a:endParaRPr lang="de-DE" altLang="ja-JP"/>
          </a:p>
        </p:txBody>
      </p:sp>
      <p:sp>
        <p:nvSpPr>
          <p:cNvPr id="46087" name="Rectangle 7"/>
          <p:cNvSpPr>
            <a:spLocks noGrp="1" noChangeArrowheads="1"/>
          </p:cNvSpPr>
          <p:nvPr>
            <p:ph type="title"/>
          </p:nvPr>
        </p:nvSpPr>
        <p:spPr bwMode="gray">
          <a:xfrm>
            <a:off x="169863" y="-1588"/>
            <a:ext cx="7858125" cy="693738"/>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ja-JP" altLang="en-US" smtClean="0"/>
              <a:t>マスタ タイトルの書式設定</a:t>
            </a:r>
          </a:p>
        </p:txBody>
      </p:sp>
      <p:sp>
        <p:nvSpPr>
          <p:cNvPr id="46088" name="Rectangle 8"/>
          <p:cNvSpPr>
            <a:spLocks noGrp="1" noChangeArrowheads="1"/>
          </p:cNvSpPr>
          <p:nvPr>
            <p:ph type="body" idx="1"/>
          </p:nvPr>
        </p:nvSpPr>
        <p:spPr bwMode="gray">
          <a:xfrm>
            <a:off x="168275" y="869950"/>
            <a:ext cx="8786813" cy="559276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ja-JP" altLang="en-US" smtClean="0"/>
              <a:t>マスタテキスト</a:t>
            </a:r>
            <a:r>
              <a:rPr lang="en-US" altLang="ja-JP" smtClean="0"/>
              <a:t>24</a:t>
            </a:r>
            <a:r>
              <a:rPr lang="ja-JP" altLang="en-US" smtClean="0"/>
              <a:t>ｐああああああああああああああああああああああああああああああああああああああああああああああああああ</a:t>
            </a:r>
          </a:p>
          <a:p>
            <a:pPr lvl="1"/>
            <a:r>
              <a:rPr lang="ja-JP" altLang="en-US" smtClean="0"/>
              <a:t>マスタテキスト</a:t>
            </a:r>
            <a:r>
              <a:rPr lang="en-US" altLang="ja-JP" smtClean="0"/>
              <a:t>20</a:t>
            </a:r>
            <a:r>
              <a:rPr lang="ja-JP" altLang="en-US" smtClean="0"/>
              <a:t>ｐああああああああああああああああああああああああああああああああああああああああああああ</a:t>
            </a:r>
          </a:p>
          <a:p>
            <a:pPr lvl="2"/>
            <a:r>
              <a:rPr lang="ja-JP" altLang="en-US" smtClean="0"/>
              <a:t>マスタテキスト</a:t>
            </a:r>
            <a:r>
              <a:rPr lang="en-US" altLang="ja-JP" smtClean="0"/>
              <a:t>18</a:t>
            </a:r>
            <a:r>
              <a:rPr lang="ja-JP" altLang="en-US" smtClean="0"/>
              <a:t>ｐああああああああああああああああああああああああああああああああああああああああああああああ</a:t>
            </a:r>
          </a:p>
          <a:p>
            <a:pPr lvl="3"/>
            <a:r>
              <a:rPr lang="ja-JP" altLang="en-US" smtClean="0"/>
              <a:t>マスタテキスト</a:t>
            </a:r>
            <a:r>
              <a:rPr lang="en-US" altLang="ja-JP" smtClean="0"/>
              <a:t>16</a:t>
            </a:r>
            <a:r>
              <a:rPr lang="ja-JP" altLang="en-US" smtClean="0"/>
              <a:t>ｐあああああああああああああああああああああああああああああああああああああああああああああああ</a:t>
            </a:r>
          </a:p>
        </p:txBody>
      </p:sp>
      <p:sp>
        <p:nvSpPr>
          <p:cNvPr id="646153" name="Text Box 9"/>
          <p:cNvSpPr txBox="1">
            <a:spLocks noChangeArrowheads="1"/>
          </p:cNvSpPr>
          <p:nvPr userDrawn="1"/>
        </p:nvSpPr>
        <p:spPr bwMode="gray">
          <a:xfrm>
            <a:off x="188913" y="6675438"/>
            <a:ext cx="1835150" cy="152400"/>
          </a:xfrm>
          <a:prstGeom prst="rect">
            <a:avLst/>
          </a:prstGeom>
          <a:noFill/>
          <a:ln w="9525">
            <a:noFill/>
            <a:miter lim="800000"/>
            <a:headEnd/>
            <a:tailEnd/>
          </a:ln>
          <a:effectLst/>
        </p:spPr>
        <p:txBody>
          <a:bodyPr lIns="0" tIns="0" rIns="0" bIns="0" anchor="b">
            <a:spAutoFit/>
          </a:bodyPr>
          <a:lstStyle>
            <a:lvl1pPr eaLnBrk="0" hangingPunct="0">
              <a:defRPr kumimoji="1">
                <a:solidFill>
                  <a:srgbClr val="000000"/>
                </a:solidFill>
                <a:latin typeface="ＭＳ Ｐゴシック" pitchFamily="50" charset="-128"/>
                <a:ea typeface="ＭＳ Ｐゴシック" pitchFamily="50" charset="-128"/>
              </a:defRPr>
            </a:lvl1pPr>
            <a:lvl2pPr marL="742950" indent="-285750" eaLnBrk="0" hangingPunct="0">
              <a:defRPr kumimoji="1">
                <a:solidFill>
                  <a:srgbClr val="000000"/>
                </a:solidFill>
                <a:latin typeface="ＭＳ Ｐゴシック" pitchFamily="50" charset="-128"/>
                <a:ea typeface="ＭＳ Ｐゴシック" pitchFamily="50" charset="-128"/>
              </a:defRPr>
            </a:lvl2pPr>
            <a:lvl3pPr marL="1143000" indent="-228600" eaLnBrk="0" hangingPunct="0">
              <a:defRPr kumimoji="1">
                <a:solidFill>
                  <a:srgbClr val="000000"/>
                </a:solidFill>
                <a:latin typeface="ＭＳ Ｐゴシック" pitchFamily="50" charset="-128"/>
                <a:ea typeface="ＭＳ Ｐゴシック" pitchFamily="50" charset="-128"/>
              </a:defRPr>
            </a:lvl3pPr>
            <a:lvl4pPr marL="1600200" indent="-228600" eaLnBrk="0" hangingPunct="0">
              <a:defRPr kumimoji="1">
                <a:solidFill>
                  <a:srgbClr val="000000"/>
                </a:solidFill>
                <a:latin typeface="ＭＳ Ｐゴシック" pitchFamily="50" charset="-128"/>
                <a:ea typeface="ＭＳ Ｐゴシック" pitchFamily="50" charset="-128"/>
              </a:defRPr>
            </a:lvl4pPr>
            <a:lvl5pPr marL="2057400" indent="-228600" eaLnBrk="0" hangingPunct="0">
              <a:defRPr kumimoji="1">
                <a:solidFill>
                  <a:srgbClr val="000000"/>
                </a:solidFill>
                <a:latin typeface="ＭＳ Ｐゴシック" pitchFamily="50" charset="-128"/>
                <a:ea typeface="ＭＳ Ｐゴシック" pitchFamily="50" charset="-128"/>
              </a:defRPr>
            </a:lvl5pPr>
            <a:lvl6pPr marL="2514600" indent="-228600" algn="ctr" eaLnBrk="0" fontAlgn="ctr" hangingPunct="0">
              <a:spcBef>
                <a:spcPct val="0"/>
              </a:spcBef>
              <a:spcAft>
                <a:spcPct val="0"/>
              </a:spcAft>
              <a:defRPr kumimoji="1">
                <a:solidFill>
                  <a:srgbClr val="000000"/>
                </a:solidFill>
                <a:latin typeface="ＭＳ Ｐゴシック" pitchFamily="50" charset="-128"/>
                <a:ea typeface="ＭＳ Ｐゴシック" pitchFamily="50" charset="-128"/>
              </a:defRPr>
            </a:lvl6pPr>
            <a:lvl7pPr marL="2971800" indent="-228600" algn="ctr" eaLnBrk="0" fontAlgn="ctr" hangingPunct="0">
              <a:spcBef>
                <a:spcPct val="0"/>
              </a:spcBef>
              <a:spcAft>
                <a:spcPct val="0"/>
              </a:spcAft>
              <a:defRPr kumimoji="1">
                <a:solidFill>
                  <a:srgbClr val="000000"/>
                </a:solidFill>
                <a:latin typeface="ＭＳ Ｐゴシック" pitchFamily="50" charset="-128"/>
                <a:ea typeface="ＭＳ Ｐゴシック" pitchFamily="50" charset="-128"/>
              </a:defRPr>
            </a:lvl7pPr>
            <a:lvl8pPr marL="3429000" indent="-228600" algn="ctr" eaLnBrk="0" fontAlgn="ctr" hangingPunct="0">
              <a:spcBef>
                <a:spcPct val="0"/>
              </a:spcBef>
              <a:spcAft>
                <a:spcPct val="0"/>
              </a:spcAft>
              <a:defRPr kumimoji="1">
                <a:solidFill>
                  <a:srgbClr val="000000"/>
                </a:solidFill>
                <a:latin typeface="ＭＳ Ｐゴシック" pitchFamily="50" charset="-128"/>
                <a:ea typeface="ＭＳ Ｐゴシック" pitchFamily="50" charset="-128"/>
              </a:defRPr>
            </a:lvl8pPr>
            <a:lvl9pPr marL="3886200" indent="-228600" algn="ctr" eaLnBrk="0" fontAlgn="ctr" hangingPunct="0">
              <a:spcBef>
                <a:spcPct val="0"/>
              </a:spcBef>
              <a:spcAft>
                <a:spcPct val="0"/>
              </a:spcAft>
              <a:defRPr kumimoji="1">
                <a:solidFill>
                  <a:srgbClr val="000000"/>
                </a:solidFill>
                <a:latin typeface="ＭＳ Ｐゴシック" pitchFamily="50" charset="-128"/>
                <a:ea typeface="ＭＳ Ｐゴシック" pitchFamily="50" charset="-128"/>
              </a:defRPr>
            </a:lvl9pPr>
          </a:lstStyle>
          <a:p>
            <a:pPr eaLnBrk="1" hangingPunct="1">
              <a:spcBef>
                <a:spcPct val="50000"/>
              </a:spcBef>
              <a:defRPr/>
            </a:pPr>
            <a:r>
              <a:rPr kumimoji="0" lang="en-US" altLang="ja-JP" sz="1000" b="1" smtClean="0">
                <a:latin typeface="Arial" charset="0"/>
              </a:rPr>
              <a:t> </a:t>
            </a:r>
          </a:p>
        </p:txBody>
      </p:sp>
      <p:grpSp>
        <p:nvGrpSpPr>
          <p:cNvPr id="46090" name="Group 19"/>
          <p:cNvGrpSpPr>
            <a:grpSpLocks noChangeAspect="1"/>
          </p:cNvGrpSpPr>
          <p:nvPr userDrawn="1"/>
        </p:nvGrpSpPr>
        <p:grpSpPr bwMode="auto">
          <a:xfrm>
            <a:off x="7888288" y="79375"/>
            <a:ext cx="1176337" cy="657225"/>
            <a:chOff x="4969" y="50"/>
            <a:chExt cx="741" cy="414"/>
          </a:xfrm>
        </p:grpSpPr>
        <p:sp>
          <p:nvSpPr>
            <p:cNvPr id="1035" name="AutoShape 18"/>
            <p:cNvSpPr>
              <a:spLocks noChangeAspect="1" noChangeArrowheads="1" noTextEdit="1"/>
            </p:cNvSpPr>
            <p:nvPr userDrawn="1"/>
          </p:nvSpPr>
          <p:spPr bwMode="gray">
            <a:xfrm>
              <a:off x="4969" y="50"/>
              <a:ext cx="741" cy="414"/>
            </a:xfrm>
            <a:prstGeom prst="rect">
              <a:avLst/>
            </a:prstGeom>
            <a:no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1036" name="Freeform 20"/>
            <p:cNvSpPr>
              <a:spLocks/>
            </p:cNvSpPr>
            <p:nvPr userDrawn="1"/>
          </p:nvSpPr>
          <p:spPr bwMode="gray">
            <a:xfrm>
              <a:off x="5334" y="121"/>
              <a:ext cx="94" cy="72"/>
            </a:xfrm>
            <a:custGeom>
              <a:avLst/>
              <a:gdLst>
                <a:gd name="T0" fmla="*/ 0 w 2365"/>
                <a:gd name="T1" fmla="*/ 0 h 1825"/>
                <a:gd name="T2" fmla="*/ 0 w 2365"/>
                <a:gd name="T3" fmla="*/ 0 h 1825"/>
                <a:gd name="T4" fmla="*/ 0 w 2365"/>
                <a:gd name="T5" fmla="*/ 0 h 1825"/>
                <a:gd name="T6" fmla="*/ 0 w 2365"/>
                <a:gd name="T7" fmla="*/ 0 h 1825"/>
                <a:gd name="T8" fmla="*/ 0 w 2365"/>
                <a:gd name="T9" fmla="*/ 0 h 1825"/>
                <a:gd name="T10" fmla="*/ 0 w 2365"/>
                <a:gd name="T11" fmla="*/ 0 h 1825"/>
                <a:gd name="T12" fmla="*/ 0 w 2365"/>
                <a:gd name="T13" fmla="*/ 0 h 1825"/>
                <a:gd name="T14" fmla="*/ 0 w 2365"/>
                <a:gd name="T15" fmla="*/ 0 h 1825"/>
                <a:gd name="T16" fmla="*/ 0 w 2365"/>
                <a:gd name="T17" fmla="*/ 0 h 1825"/>
                <a:gd name="T18" fmla="*/ 0 w 2365"/>
                <a:gd name="T19" fmla="*/ 0 h 1825"/>
                <a:gd name="T20" fmla="*/ 0 w 2365"/>
                <a:gd name="T21" fmla="*/ 0 h 1825"/>
                <a:gd name="T22" fmla="*/ 0 w 2365"/>
                <a:gd name="T23" fmla="*/ 0 h 1825"/>
                <a:gd name="T24" fmla="*/ 0 w 2365"/>
                <a:gd name="T25" fmla="*/ 0 h 1825"/>
                <a:gd name="T26" fmla="*/ 0 w 2365"/>
                <a:gd name="T27" fmla="*/ 0 h 1825"/>
                <a:gd name="T28" fmla="*/ 0 w 2365"/>
                <a:gd name="T29" fmla="*/ 0 h 1825"/>
                <a:gd name="T30" fmla="*/ 0 w 2365"/>
                <a:gd name="T31" fmla="*/ 0 h 1825"/>
                <a:gd name="T32" fmla="*/ 0 w 2365"/>
                <a:gd name="T33" fmla="*/ 0 h 1825"/>
                <a:gd name="T34" fmla="*/ 0 w 2365"/>
                <a:gd name="T35" fmla="*/ 0 h 1825"/>
                <a:gd name="T36" fmla="*/ 0 w 2365"/>
                <a:gd name="T37" fmla="*/ 0 h 1825"/>
                <a:gd name="T38" fmla="*/ 0 w 2365"/>
                <a:gd name="T39" fmla="*/ 0 h 1825"/>
                <a:gd name="T40" fmla="*/ 0 w 2365"/>
                <a:gd name="T41" fmla="*/ 0 h 1825"/>
                <a:gd name="T42" fmla="*/ 0 w 2365"/>
                <a:gd name="T43" fmla="*/ 0 h 182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365" h="1825">
                  <a:moveTo>
                    <a:pt x="961" y="764"/>
                  </a:moveTo>
                  <a:cubicBezTo>
                    <a:pt x="875" y="688"/>
                    <a:pt x="736" y="643"/>
                    <a:pt x="599" y="642"/>
                  </a:cubicBezTo>
                  <a:cubicBezTo>
                    <a:pt x="270" y="641"/>
                    <a:pt x="2" y="900"/>
                    <a:pt x="1" y="1235"/>
                  </a:cubicBezTo>
                  <a:cubicBezTo>
                    <a:pt x="0" y="1563"/>
                    <a:pt x="270" y="1824"/>
                    <a:pt x="599" y="1825"/>
                  </a:cubicBezTo>
                  <a:cubicBezTo>
                    <a:pt x="783" y="1825"/>
                    <a:pt x="943" y="1751"/>
                    <a:pt x="1053" y="1619"/>
                  </a:cubicBezTo>
                  <a:cubicBezTo>
                    <a:pt x="1053" y="1293"/>
                    <a:pt x="1053" y="1293"/>
                    <a:pt x="1053" y="1293"/>
                  </a:cubicBezTo>
                  <a:cubicBezTo>
                    <a:pt x="994" y="1394"/>
                    <a:pt x="877" y="1524"/>
                    <a:pt x="771" y="1568"/>
                  </a:cubicBezTo>
                  <a:cubicBezTo>
                    <a:pt x="717" y="1590"/>
                    <a:pt x="662" y="1604"/>
                    <a:pt x="599" y="1604"/>
                  </a:cubicBezTo>
                  <a:cubicBezTo>
                    <a:pt x="394" y="1604"/>
                    <a:pt x="225" y="1445"/>
                    <a:pt x="225" y="1235"/>
                  </a:cubicBezTo>
                  <a:cubicBezTo>
                    <a:pt x="225" y="1041"/>
                    <a:pt x="380" y="862"/>
                    <a:pt x="599" y="863"/>
                  </a:cubicBezTo>
                  <a:cubicBezTo>
                    <a:pt x="701" y="863"/>
                    <a:pt x="793" y="905"/>
                    <a:pt x="861" y="972"/>
                  </a:cubicBezTo>
                  <a:cubicBezTo>
                    <a:pt x="931" y="1040"/>
                    <a:pt x="1041" y="1183"/>
                    <a:pt x="1093" y="1239"/>
                  </a:cubicBezTo>
                  <a:cubicBezTo>
                    <a:pt x="1227" y="1383"/>
                    <a:pt x="1419" y="1473"/>
                    <a:pt x="1630" y="1473"/>
                  </a:cubicBezTo>
                  <a:cubicBezTo>
                    <a:pt x="2036" y="1474"/>
                    <a:pt x="2365" y="1146"/>
                    <a:pt x="2365" y="741"/>
                  </a:cubicBezTo>
                  <a:cubicBezTo>
                    <a:pt x="2365" y="336"/>
                    <a:pt x="2035" y="0"/>
                    <a:pt x="1630" y="0"/>
                  </a:cubicBezTo>
                  <a:cubicBezTo>
                    <a:pt x="1395" y="0"/>
                    <a:pt x="1187" y="122"/>
                    <a:pt x="1053" y="295"/>
                  </a:cubicBezTo>
                  <a:cubicBezTo>
                    <a:pt x="1053" y="735"/>
                    <a:pt x="1053" y="735"/>
                    <a:pt x="1053" y="735"/>
                  </a:cubicBezTo>
                  <a:cubicBezTo>
                    <a:pt x="1155" y="455"/>
                    <a:pt x="1340" y="232"/>
                    <a:pt x="1630" y="232"/>
                  </a:cubicBezTo>
                  <a:cubicBezTo>
                    <a:pt x="1909" y="232"/>
                    <a:pt x="2135" y="463"/>
                    <a:pt x="2134" y="741"/>
                  </a:cubicBezTo>
                  <a:cubicBezTo>
                    <a:pt x="2134" y="1020"/>
                    <a:pt x="1909" y="1246"/>
                    <a:pt x="1630" y="1245"/>
                  </a:cubicBezTo>
                  <a:cubicBezTo>
                    <a:pt x="1506" y="1244"/>
                    <a:pt x="1391" y="1199"/>
                    <a:pt x="1303" y="1125"/>
                  </a:cubicBezTo>
                  <a:cubicBezTo>
                    <a:pt x="1194" y="1040"/>
                    <a:pt x="1074" y="860"/>
                    <a:pt x="961" y="764"/>
                  </a:cubicBezTo>
                </a:path>
              </a:pathLst>
            </a:custGeom>
            <a:solidFill>
              <a:srgbClr val="FF0000"/>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1037" name="Freeform 21"/>
            <p:cNvSpPr>
              <a:spLocks/>
            </p:cNvSpPr>
            <p:nvPr userDrawn="1"/>
          </p:nvSpPr>
          <p:spPr bwMode="gray">
            <a:xfrm>
              <a:off x="5180" y="200"/>
              <a:ext cx="65" cy="106"/>
            </a:xfrm>
            <a:custGeom>
              <a:avLst/>
              <a:gdLst>
                <a:gd name="T0" fmla="*/ 0 w 1624"/>
                <a:gd name="T1" fmla="*/ 0 h 2651"/>
                <a:gd name="T2" fmla="*/ 0 w 1624"/>
                <a:gd name="T3" fmla="*/ 0 h 2651"/>
                <a:gd name="T4" fmla="*/ 0 w 1624"/>
                <a:gd name="T5" fmla="*/ 0 h 2651"/>
                <a:gd name="T6" fmla="*/ 0 w 1624"/>
                <a:gd name="T7" fmla="*/ 0 h 2651"/>
                <a:gd name="T8" fmla="*/ 0 w 1624"/>
                <a:gd name="T9" fmla="*/ 0 h 2651"/>
                <a:gd name="T10" fmla="*/ 0 w 1624"/>
                <a:gd name="T11" fmla="*/ 0 h 2651"/>
                <a:gd name="T12" fmla="*/ 0 w 1624"/>
                <a:gd name="T13" fmla="*/ 0 h 2651"/>
                <a:gd name="T14" fmla="*/ 0 w 1624"/>
                <a:gd name="T15" fmla="*/ 0 h 2651"/>
                <a:gd name="T16" fmla="*/ 0 w 1624"/>
                <a:gd name="T17" fmla="*/ 0 h 2651"/>
                <a:gd name="T18" fmla="*/ 0 w 1624"/>
                <a:gd name="T19" fmla="*/ 0 h 2651"/>
                <a:gd name="T20" fmla="*/ 0 w 1624"/>
                <a:gd name="T21" fmla="*/ 0 h 2651"/>
                <a:gd name="T22" fmla="*/ 0 w 1624"/>
                <a:gd name="T23" fmla="*/ 0 h 2651"/>
                <a:gd name="T24" fmla="*/ 0 w 1624"/>
                <a:gd name="T25" fmla="*/ 0 h 2651"/>
                <a:gd name="T26" fmla="*/ 0 w 1624"/>
                <a:gd name="T27" fmla="*/ 0 h 2651"/>
                <a:gd name="T28" fmla="*/ 0 w 1624"/>
                <a:gd name="T29" fmla="*/ 0 h 2651"/>
                <a:gd name="T30" fmla="*/ 0 w 1624"/>
                <a:gd name="T31" fmla="*/ 0 h 26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624" h="2651">
                  <a:moveTo>
                    <a:pt x="0" y="0"/>
                  </a:moveTo>
                  <a:cubicBezTo>
                    <a:pt x="1624" y="0"/>
                    <a:pt x="1624" y="0"/>
                    <a:pt x="1624" y="0"/>
                  </a:cubicBezTo>
                  <a:cubicBezTo>
                    <a:pt x="1624" y="452"/>
                    <a:pt x="1624" y="452"/>
                    <a:pt x="1624" y="452"/>
                  </a:cubicBezTo>
                  <a:cubicBezTo>
                    <a:pt x="1624" y="452"/>
                    <a:pt x="1540" y="274"/>
                    <a:pt x="1365" y="273"/>
                  </a:cubicBezTo>
                  <a:cubicBezTo>
                    <a:pt x="613" y="273"/>
                    <a:pt x="613" y="273"/>
                    <a:pt x="613" y="273"/>
                  </a:cubicBezTo>
                  <a:cubicBezTo>
                    <a:pt x="613" y="1053"/>
                    <a:pt x="613" y="1053"/>
                    <a:pt x="613" y="1053"/>
                  </a:cubicBezTo>
                  <a:cubicBezTo>
                    <a:pt x="1428" y="1053"/>
                    <a:pt x="1428" y="1053"/>
                    <a:pt x="1428" y="1053"/>
                  </a:cubicBezTo>
                  <a:cubicBezTo>
                    <a:pt x="1428" y="1467"/>
                    <a:pt x="1428" y="1467"/>
                    <a:pt x="1428" y="1467"/>
                  </a:cubicBezTo>
                  <a:cubicBezTo>
                    <a:pt x="1428" y="1467"/>
                    <a:pt x="1402" y="1335"/>
                    <a:pt x="1205" y="1335"/>
                  </a:cubicBezTo>
                  <a:cubicBezTo>
                    <a:pt x="613" y="1335"/>
                    <a:pt x="613" y="1335"/>
                    <a:pt x="613" y="1335"/>
                  </a:cubicBezTo>
                  <a:cubicBezTo>
                    <a:pt x="613" y="2401"/>
                    <a:pt x="613" y="2401"/>
                    <a:pt x="613" y="2401"/>
                  </a:cubicBezTo>
                  <a:cubicBezTo>
                    <a:pt x="613" y="2558"/>
                    <a:pt x="784" y="2651"/>
                    <a:pt x="784" y="2651"/>
                  </a:cubicBezTo>
                  <a:cubicBezTo>
                    <a:pt x="11" y="2651"/>
                    <a:pt x="11" y="2651"/>
                    <a:pt x="11" y="2651"/>
                  </a:cubicBezTo>
                  <a:cubicBezTo>
                    <a:pt x="11" y="2651"/>
                    <a:pt x="173" y="2569"/>
                    <a:pt x="173" y="2401"/>
                  </a:cubicBezTo>
                  <a:cubicBezTo>
                    <a:pt x="173" y="278"/>
                    <a:pt x="173" y="278"/>
                    <a:pt x="173" y="278"/>
                  </a:cubicBezTo>
                  <a:cubicBezTo>
                    <a:pt x="173" y="99"/>
                    <a:pt x="0" y="0"/>
                    <a:pt x="0" y="0"/>
                  </a:cubicBezTo>
                  <a:close/>
                </a:path>
              </a:pathLst>
            </a:custGeom>
            <a:solidFill>
              <a:srgbClr val="FF0000"/>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1038" name="Freeform 22"/>
            <p:cNvSpPr>
              <a:spLocks/>
            </p:cNvSpPr>
            <p:nvPr userDrawn="1"/>
          </p:nvSpPr>
          <p:spPr bwMode="gray">
            <a:xfrm>
              <a:off x="5333" y="200"/>
              <a:ext cx="43" cy="148"/>
            </a:xfrm>
            <a:custGeom>
              <a:avLst/>
              <a:gdLst>
                <a:gd name="T0" fmla="*/ 0 w 1072"/>
                <a:gd name="T1" fmla="*/ 0 h 3696"/>
                <a:gd name="T2" fmla="*/ 0 w 1072"/>
                <a:gd name="T3" fmla="*/ 0 h 3696"/>
                <a:gd name="T4" fmla="*/ 0 w 1072"/>
                <a:gd name="T5" fmla="*/ 0 h 3696"/>
                <a:gd name="T6" fmla="*/ 0 w 1072"/>
                <a:gd name="T7" fmla="*/ 0 h 3696"/>
                <a:gd name="T8" fmla="*/ 0 w 1072"/>
                <a:gd name="T9" fmla="*/ 0 h 3696"/>
                <a:gd name="T10" fmla="*/ 0 w 1072"/>
                <a:gd name="T11" fmla="*/ 0 h 3696"/>
                <a:gd name="T12" fmla="*/ 0 w 1072"/>
                <a:gd name="T13" fmla="*/ 0 h 3696"/>
                <a:gd name="T14" fmla="*/ 0 w 1072"/>
                <a:gd name="T15" fmla="*/ 0 h 369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72" h="3696">
                  <a:moveTo>
                    <a:pt x="246" y="0"/>
                  </a:moveTo>
                  <a:cubicBezTo>
                    <a:pt x="1072" y="0"/>
                    <a:pt x="1072" y="0"/>
                    <a:pt x="1072" y="0"/>
                  </a:cubicBezTo>
                  <a:cubicBezTo>
                    <a:pt x="1072" y="0"/>
                    <a:pt x="887" y="87"/>
                    <a:pt x="887" y="230"/>
                  </a:cubicBezTo>
                  <a:cubicBezTo>
                    <a:pt x="887" y="2717"/>
                    <a:pt x="887" y="2717"/>
                    <a:pt x="887" y="2717"/>
                  </a:cubicBezTo>
                  <a:cubicBezTo>
                    <a:pt x="887" y="3558"/>
                    <a:pt x="44" y="3696"/>
                    <a:pt x="0" y="3693"/>
                  </a:cubicBezTo>
                  <a:cubicBezTo>
                    <a:pt x="72" y="3647"/>
                    <a:pt x="422" y="3349"/>
                    <a:pt x="423" y="2717"/>
                  </a:cubicBezTo>
                  <a:cubicBezTo>
                    <a:pt x="423" y="230"/>
                    <a:pt x="423" y="230"/>
                    <a:pt x="423" y="230"/>
                  </a:cubicBezTo>
                  <a:cubicBezTo>
                    <a:pt x="424" y="96"/>
                    <a:pt x="246" y="0"/>
                    <a:pt x="246" y="0"/>
                  </a:cubicBezTo>
                  <a:close/>
                </a:path>
              </a:pathLst>
            </a:custGeom>
            <a:solidFill>
              <a:srgbClr val="FF0000"/>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1039" name="Freeform 23"/>
            <p:cNvSpPr>
              <a:spLocks/>
            </p:cNvSpPr>
            <p:nvPr userDrawn="1"/>
          </p:nvSpPr>
          <p:spPr bwMode="gray">
            <a:xfrm>
              <a:off x="5380" y="200"/>
              <a:ext cx="33" cy="106"/>
            </a:xfrm>
            <a:custGeom>
              <a:avLst/>
              <a:gdLst>
                <a:gd name="T0" fmla="*/ 0 w 828"/>
                <a:gd name="T1" fmla="*/ 0 h 2653"/>
                <a:gd name="T2" fmla="*/ 0 w 828"/>
                <a:gd name="T3" fmla="*/ 0 h 2653"/>
                <a:gd name="T4" fmla="*/ 0 w 828"/>
                <a:gd name="T5" fmla="*/ 0 h 2653"/>
                <a:gd name="T6" fmla="*/ 0 w 828"/>
                <a:gd name="T7" fmla="*/ 0 h 2653"/>
                <a:gd name="T8" fmla="*/ 0 w 828"/>
                <a:gd name="T9" fmla="*/ 0 h 2653"/>
                <a:gd name="T10" fmla="*/ 0 w 828"/>
                <a:gd name="T11" fmla="*/ 0 h 2653"/>
                <a:gd name="T12" fmla="*/ 0 w 828"/>
                <a:gd name="T13" fmla="*/ 0 h 2653"/>
                <a:gd name="T14" fmla="*/ 0 w 828"/>
                <a:gd name="T15" fmla="*/ 0 h 2653"/>
                <a:gd name="T16" fmla="*/ 0 w 828"/>
                <a:gd name="T17" fmla="*/ 0 h 26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28" h="2653">
                  <a:moveTo>
                    <a:pt x="0" y="0"/>
                  </a:moveTo>
                  <a:cubicBezTo>
                    <a:pt x="828" y="0"/>
                    <a:pt x="828" y="0"/>
                    <a:pt x="828" y="0"/>
                  </a:cubicBezTo>
                  <a:cubicBezTo>
                    <a:pt x="828" y="0"/>
                    <a:pt x="645" y="89"/>
                    <a:pt x="645" y="235"/>
                  </a:cubicBezTo>
                  <a:cubicBezTo>
                    <a:pt x="645" y="2401"/>
                    <a:pt x="645" y="2401"/>
                    <a:pt x="645" y="2401"/>
                  </a:cubicBezTo>
                  <a:cubicBezTo>
                    <a:pt x="645" y="2556"/>
                    <a:pt x="828" y="2653"/>
                    <a:pt x="828" y="2653"/>
                  </a:cubicBezTo>
                  <a:cubicBezTo>
                    <a:pt x="0" y="2653"/>
                    <a:pt x="0" y="2653"/>
                    <a:pt x="0" y="2653"/>
                  </a:cubicBezTo>
                  <a:cubicBezTo>
                    <a:pt x="0" y="2653"/>
                    <a:pt x="184" y="2557"/>
                    <a:pt x="184" y="2401"/>
                  </a:cubicBezTo>
                  <a:cubicBezTo>
                    <a:pt x="184" y="235"/>
                    <a:pt x="184" y="235"/>
                    <a:pt x="184" y="235"/>
                  </a:cubicBezTo>
                  <a:cubicBezTo>
                    <a:pt x="184" y="89"/>
                    <a:pt x="0" y="0"/>
                    <a:pt x="0" y="0"/>
                  </a:cubicBezTo>
                  <a:close/>
                </a:path>
              </a:pathLst>
            </a:custGeom>
            <a:solidFill>
              <a:srgbClr val="FF0000"/>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1040" name="Freeform 24"/>
            <p:cNvSpPr>
              <a:spLocks/>
            </p:cNvSpPr>
            <p:nvPr userDrawn="1"/>
          </p:nvSpPr>
          <p:spPr bwMode="gray">
            <a:xfrm>
              <a:off x="5414" y="200"/>
              <a:ext cx="79" cy="106"/>
            </a:xfrm>
            <a:custGeom>
              <a:avLst/>
              <a:gdLst>
                <a:gd name="T0" fmla="*/ 0 w 1984"/>
                <a:gd name="T1" fmla="*/ 0 h 2651"/>
                <a:gd name="T2" fmla="*/ 0 w 1984"/>
                <a:gd name="T3" fmla="*/ 0 h 2651"/>
                <a:gd name="T4" fmla="*/ 0 w 1984"/>
                <a:gd name="T5" fmla="*/ 0 h 2651"/>
                <a:gd name="T6" fmla="*/ 0 w 1984"/>
                <a:gd name="T7" fmla="*/ 0 h 2651"/>
                <a:gd name="T8" fmla="*/ 0 w 1984"/>
                <a:gd name="T9" fmla="*/ 0 h 2651"/>
                <a:gd name="T10" fmla="*/ 0 w 1984"/>
                <a:gd name="T11" fmla="*/ 0 h 2651"/>
                <a:gd name="T12" fmla="*/ 0 w 1984"/>
                <a:gd name="T13" fmla="*/ 0 h 2651"/>
                <a:gd name="T14" fmla="*/ 0 w 1984"/>
                <a:gd name="T15" fmla="*/ 0 h 2651"/>
                <a:gd name="T16" fmla="*/ 0 w 1984"/>
                <a:gd name="T17" fmla="*/ 0 h 2651"/>
                <a:gd name="T18" fmla="*/ 0 w 1984"/>
                <a:gd name="T19" fmla="*/ 0 h 2651"/>
                <a:gd name="T20" fmla="*/ 0 w 1984"/>
                <a:gd name="T21" fmla="*/ 0 h 2651"/>
                <a:gd name="T22" fmla="*/ 0 w 1984"/>
                <a:gd name="T23" fmla="*/ 0 h 2651"/>
                <a:gd name="T24" fmla="*/ 0 w 1984"/>
                <a:gd name="T25" fmla="*/ 0 h 26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84" h="2651">
                  <a:moveTo>
                    <a:pt x="161" y="0"/>
                  </a:moveTo>
                  <a:cubicBezTo>
                    <a:pt x="1984" y="0"/>
                    <a:pt x="1984" y="0"/>
                    <a:pt x="1984" y="0"/>
                  </a:cubicBezTo>
                  <a:cubicBezTo>
                    <a:pt x="1829" y="482"/>
                    <a:pt x="1829" y="482"/>
                    <a:pt x="1829" y="482"/>
                  </a:cubicBezTo>
                  <a:cubicBezTo>
                    <a:pt x="1829" y="482"/>
                    <a:pt x="1783" y="279"/>
                    <a:pt x="1607" y="279"/>
                  </a:cubicBezTo>
                  <a:cubicBezTo>
                    <a:pt x="1229" y="279"/>
                    <a:pt x="1229" y="279"/>
                    <a:pt x="1229" y="279"/>
                  </a:cubicBezTo>
                  <a:cubicBezTo>
                    <a:pt x="1229" y="2401"/>
                    <a:pt x="1229" y="2401"/>
                    <a:pt x="1229" y="2401"/>
                  </a:cubicBezTo>
                  <a:cubicBezTo>
                    <a:pt x="1229" y="2535"/>
                    <a:pt x="1407" y="2651"/>
                    <a:pt x="1407" y="2651"/>
                  </a:cubicBezTo>
                  <a:cubicBezTo>
                    <a:pt x="595" y="2651"/>
                    <a:pt x="595" y="2651"/>
                    <a:pt x="595" y="2651"/>
                  </a:cubicBezTo>
                  <a:cubicBezTo>
                    <a:pt x="595" y="2651"/>
                    <a:pt x="771" y="2547"/>
                    <a:pt x="771" y="2401"/>
                  </a:cubicBezTo>
                  <a:cubicBezTo>
                    <a:pt x="771" y="279"/>
                    <a:pt x="771" y="279"/>
                    <a:pt x="771" y="279"/>
                  </a:cubicBezTo>
                  <a:cubicBezTo>
                    <a:pt x="315" y="279"/>
                    <a:pt x="315" y="279"/>
                    <a:pt x="315" y="279"/>
                  </a:cubicBezTo>
                  <a:cubicBezTo>
                    <a:pt x="185" y="280"/>
                    <a:pt x="0" y="522"/>
                    <a:pt x="0" y="522"/>
                  </a:cubicBezTo>
                  <a:lnTo>
                    <a:pt x="161" y="0"/>
                  </a:lnTo>
                  <a:close/>
                </a:path>
              </a:pathLst>
            </a:custGeom>
            <a:solidFill>
              <a:srgbClr val="FF0000"/>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1041" name="Freeform 25"/>
            <p:cNvSpPr>
              <a:spLocks/>
            </p:cNvSpPr>
            <p:nvPr userDrawn="1"/>
          </p:nvSpPr>
          <p:spPr bwMode="gray">
            <a:xfrm>
              <a:off x="5558" y="200"/>
              <a:ext cx="88" cy="107"/>
            </a:xfrm>
            <a:custGeom>
              <a:avLst/>
              <a:gdLst>
                <a:gd name="T0" fmla="*/ 0 w 2219"/>
                <a:gd name="T1" fmla="*/ 0 h 2693"/>
                <a:gd name="T2" fmla="*/ 0 w 2219"/>
                <a:gd name="T3" fmla="*/ 0 h 2693"/>
                <a:gd name="T4" fmla="*/ 0 w 2219"/>
                <a:gd name="T5" fmla="*/ 0 h 2693"/>
                <a:gd name="T6" fmla="*/ 0 w 2219"/>
                <a:gd name="T7" fmla="*/ 0 h 2693"/>
                <a:gd name="T8" fmla="*/ 0 w 2219"/>
                <a:gd name="T9" fmla="*/ 0 h 2693"/>
                <a:gd name="T10" fmla="*/ 0 w 2219"/>
                <a:gd name="T11" fmla="*/ 0 h 2693"/>
                <a:gd name="T12" fmla="*/ 0 w 2219"/>
                <a:gd name="T13" fmla="*/ 0 h 2693"/>
                <a:gd name="T14" fmla="*/ 0 w 2219"/>
                <a:gd name="T15" fmla="*/ 0 h 2693"/>
                <a:gd name="T16" fmla="*/ 0 w 2219"/>
                <a:gd name="T17" fmla="*/ 0 h 2693"/>
                <a:gd name="T18" fmla="*/ 0 w 2219"/>
                <a:gd name="T19" fmla="*/ 0 h 2693"/>
                <a:gd name="T20" fmla="*/ 0 w 2219"/>
                <a:gd name="T21" fmla="*/ 0 h 2693"/>
                <a:gd name="T22" fmla="*/ 0 w 2219"/>
                <a:gd name="T23" fmla="*/ 0 h 2693"/>
                <a:gd name="T24" fmla="*/ 0 w 2219"/>
                <a:gd name="T25" fmla="*/ 0 h 2693"/>
                <a:gd name="T26" fmla="*/ 0 w 2219"/>
                <a:gd name="T27" fmla="*/ 0 h 2693"/>
                <a:gd name="T28" fmla="*/ 0 w 2219"/>
                <a:gd name="T29" fmla="*/ 0 h 269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219" h="2693">
                  <a:moveTo>
                    <a:pt x="1420" y="0"/>
                  </a:moveTo>
                  <a:cubicBezTo>
                    <a:pt x="2219" y="0"/>
                    <a:pt x="2219" y="0"/>
                    <a:pt x="2219" y="0"/>
                  </a:cubicBezTo>
                  <a:cubicBezTo>
                    <a:pt x="2219" y="0"/>
                    <a:pt x="2048" y="91"/>
                    <a:pt x="2048" y="234"/>
                  </a:cubicBezTo>
                  <a:cubicBezTo>
                    <a:pt x="2048" y="1840"/>
                    <a:pt x="2048" y="1840"/>
                    <a:pt x="2048" y="1840"/>
                  </a:cubicBezTo>
                  <a:cubicBezTo>
                    <a:pt x="2047" y="2492"/>
                    <a:pt x="1506" y="2693"/>
                    <a:pt x="1131" y="2693"/>
                  </a:cubicBezTo>
                  <a:cubicBezTo>
                    <a:pt x="759" y="2693"/>
                    <a:pt x="175" y="2490"/>
                    <a:pt x="176" y="1840"/>
                  </a:cubicBezTo>
                  <a:cubicBezTo>
                    <a:pt x="176" y="234"/>
                    <a:pt x="176" y="234"/>
                    <a:pt x="176" y="234"/>
                  </a:cubicBezTo>
                  <a:cubicBezTo>
                    <a:pt x="176" y="91"/>
                    <a:pt x="0" y="0"/>
                    <a:pt x="0" y="0"/>
                  </a:cubicBezTo>
                  <a:cubicBezTo>
                    <a:pt x="821" y="0"/>
                    <a:pt x="821" y="0"/>
                    <a:pt x="821" y="0"/>
                  </a:cubicBezTo>
                  <a:cubicBezTo>
                    <a:pt x="821" y="0"/>
                    <a:pt x="638" y="88"/>
                    <a:pt x="638" y="234"/>
                  </a:cubicBezTo>
                  <a:cubicBezTo>
                    <a:pt x="638" y="1840"/>
                    <a:pt x="638" y="1840"/>
                    <a:pt x="638" y="1840"/>
                  </a:cubicBezTo>
                  <a:cubicBezTo>
                    <a:pt x="638" y="2182"/>
                    <a:pt x="865" y="2406"/>
                    <a:pt x="1131" y="2406"/>
                  </a:cubicBezTo>
                  <a:cubicBezTo>
                    <a:pt x="1397" y="2406"/>
                    <a:pt x="1600" y="2173"/>
                    <a:pt x="1601" y="1840"/>
                  </a:cubicBezTo>
                  <a:cubicBezTo>
                    <a:pt x="1601" y="234"/>
                    <a:pt x="1601" y="234"/>
                    <a:pt x="1601" y="234"/>
                  </a:cubicBezTo>
                  <a:cubicBezTo>
                    <a:pt x="1601" y="91"/>
                    <a:pt x="1420" y="0"/>
                    <a:pt x="1420" y="0"/>
                  </a:cubicBezTo>
                  <a:close/>
                </a:path>
              </a:pathLst>
            </a:custGeom>
            <a:solidFill>
              <a:srgbClr val="FF0000"/>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1042" name="Freeform 26"/>
            <p:cNvSpPr>
              <a:spLocks/>
            </p:cNvSpPr>
            <p:nvPr userDrawn="1"/>
          </p:nvSpPr>
          <p:spPr bwMode="gray">
            <a:xfrm>
              <a:off x="5248" y="200"/>
              <a:ext cx="89" cy="108"/>
            </a:xfrm>
            <a:custGeom>
              <a:avLst/>
              <a:gdLst>
                <a:gd name="T0" fmla="*/ 0 w 2240"/>
                <a:gd name="T1" fmla="*/ 0 h 2700"/>
                <a:gd name="T2" fmla="*/ 0 w 2240"/>
                <a:gd name="T3" fmla="*/ 0 h 2700"/>
                <a:gd name="T4" fmla="*/ 0 w 2240"/>
                <a:gd name="T5" fmla="*/ 0 h 2700"/>
                <a:gd name="T6" fmla="*/ 0 w 2240"/>
                <a:gd name="T7" fmla="*/ 0 h 2700"/>
                <a:gd name="T8" fmla="*/ 0 w 2240"/>
                <a:gd name="T9" fmla="*/ 0 h 2700"/>
                <a:gd name="T10" fmla="*/ 0 w 2240"/>
                <a:gd name="T11" fmla="*/ 0 h 2700"/>
                <a:gd name="T12" fmla="*/ 0 w 2240"/>
                <a:gd name="T13" fmla="*/ 0 h 2700"/>
                <a:gd name="T14" fmla="*/ 0 w 2240"/>
                <a:gd name="T15" fmla="*/ 0 h 2700"/>
                <a:gd name="T16" fmla="*/ 0 w 2240"/>
                <a:gd name="T17" fmla="*/ 0 h 2700"/>
                <a:gd name="T18" fmla="*/ 0 w 2240"/>
                <a:gd name="T19" fmla="*/ 0 h 2700"/>
                <a:gd name="T20" fmla="*/ 0 w 2240"/>
                <a:gd name="T21" fmla="*/ 0 h 2700"/>
                <a:gd name="T22" fmla="*/ 0 w 2240"/>
                <a:gd name="T23" fmla="*/ 0 h 2700"/>
                <a:gd name="T24" fmla="*/ 0 w 2240"/>
                <a:gd name="T25" fmla="*/ 0 h 2700"/>
                <a:gd name="T26" fmla="*/ 0 w 2240"/>
                <a:gd name="T27" fmla="*/ 0 h 2700"/>
                <a:gd name="T28" fmla="*/ 0 w 2240"/>
                <a:gd name="T29" fmla="*/ 0 h 27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240" h="2700">
                  <a:moveTo>
                    <a:pt x="1427" y="0"/>
                  </a:moveTo>
                  <a:cubicBezTo>
                    <a:pt x="2240" y="0"/>
                    <a:pt x="2240" y="0"/>
                    <a:pt x="2240" y="0"/>
                  </a:cubicBezTo>
                  <a:cubicBezTo>
                    <a:pt x="2240" y="0"/>
                    <a:pt x="2068" y="95"/>
                    <a:pt x="2068" y="237"/>
                  </a:cubicBezTo>
                  <a:cubicBezTo>
                    <a:pt x="2068" y="238"/>
                    <a:pt x="2067" y="1838"/>
                    <a:pt x="2067" y="1838"/>
                  </a:cubicBezTo>
                  <a:cubicBezTo>
                    <a:pt x="2067" y="2494"/>
                    <a:pt x="1501" y="2700"/>
                    <a:pt x="1122" y="2700"/>
                  </a:cubicBezTo>
                  <a:cubicBezTo>
                    <a:pt x="750" y="2700"/>
                    <a:pt x="166" y="2491"/>
                    <a:pt x="166" y="1838"/>
                  </a:cubicBezTo>
                  <a:cubicBezTo>
                    <a:pt x="166" y="237"/>
                    <a:pt x="166" y="237"/>
                    <a:pt x="166" y="237"/>
                  </a:cubicBezTo>
                  <a:cubicBezTo>
                    <a:pt x="166" y="94"/>
                    <a:pt x="0" y="0"/>
                    <a:pt x="0" y="0"/>
                  </a:cubicBezTo>
                  <a:cubicBezTo>
                    <a:pt x="821" y="0"/>
                    <a:pt x="821" y="0"/>
                    <a:pt x="821" y="0"/>
                  </a:cubicBezTo>
                  <a:cubicBezTo>
                    <a:pt x="821" y="0"/>
                    <a:pt x="631" y="94"/>
                    <a:pt x="631" y="237"/>
                  </a:cubicBezTo>
                  <a:cubicBezTo>
                    <a:pt x="630" y="1838"/>
                    <a:pt x="630" y="1838"/>
                    <a:pt x="630" y="1838"/>
                  </a:cubicBezTo>
                  <a:cubicBezTo>
                    <a:pt x="630" y="2178"/>
                    <a:pt x="856" y="2412"/>
                    <a:pt x="1122" y="2413"/>
                  </a:cubicBezTo>
                  <a:cubicBezTo>
                    <a:pt x="1388" y="2414"/>
                    <a:pt x="1602" y="2174"/>
                    <a:pt x="1602" y="1838"/>
                  </a:cubicBezTo>
                  <a:cubicBezTo>
                    <a:pt x="1603" y="237"/>
                    <a:pt x="1603" y="237"/>
                    <a:pt x="1603" y="237"/>
                  </a:cubicBezTo>
                  <a:cubicBezTo>
                    <a:pt x="1603" y="94"/>
                    <a:pt x="1427" y="0"/>
                    <a:pt x="1427" y="0"/>
                  </a:cubicBezTo>
                  <a:close/>
                </a:path>
              </a:pathLst>
            </a:custGeom>
            <a:solidFill>
              <a:srgbClr val="FF0000"/>
            </a:solidFill>
            <a:ln>
              <a:noFill/>
            </a:ln>
            <a:extLst/>
          </p:spPr>
          <p:txBody>
            <a:bodyPr/>
            <a:lstStyle/>
            <a:p>
              <a:pPr algn="ctr" fontAlgn="ctr">
                <a:defRPr/>
              </a:pPr>
              <a:endParaRPr lang="ja-JP" altLang="en-US">
                <a:solidFill>
                  <a:srgbClr val="000000"/>
                </a:solidFill>
                <a:latin typeface="ＭＳ Ｐゴシック" charset="-128"/>
                <a:ea typeface="+mn-ea"/>
              </a:endParaRPr>
            </a:p>
          </p:txBody>
        </p:sp>
        <p:sp>
          <p:nvSpPr>
            <p:cNvPr id="1043" name="Freeform 27"/>
            <p:cNvSpPr>
              <a:spLocks/>
            </p:cNvSpPr>
            <p:nvPr userDrawn="1"/>
          </p:nvSpPr>
          <p:spPr bwMode="gray">
            <a:xfrm>
              <a:off x="5489" y="198"/>
              <a:ext cx="69" cy="110"/>
            </a:xfrm>
            <a:custGeom>
              <a:avLst/>
              <a:gdLst>
                <a:gd name="T0" fmla="*/ 0 w 1707"/>
                <a:gd name="T1" fmla="*/ 0 h 2755"/>
                <a:gd name="T2" fmla="*/ 0 w 1707"/>
                <a:gd name="T3" fmla="*/ 0 h 2755"/>
                <a:gd name="T4" fmla="*/ 0 w 1707"/>
                <a:gd name="T5" fmla="*/ 0 h 2755"/>
                <a:gd name="T6" fmla="*/ 0 w 1707"/>
                <a:gd name="T7" fmla="*/ 0 h 2755"/>
                <a:gd name="T8" fmla="*/ 0 w 1707"/>
                <a:gd name="T9" fmla="*/ 0 h 2755"/>
                <a:gd name="T10" fmla="*/ 0 w 1707"/>
                <a:gd name="T11" fmla="*/ 0 h 2755"/>
                <a:gd name="T12" fmla="*/ 0 w 1707"/>
                <a:gd name="T13" fmla="*/ 0 h 2755"/>
                <a:gd name="T14" fmla="*/ 0 w 1707"/>
                <a:gd name="T15" fmla="*/ 0 h 2755"/>
                <a:gd name="T16" fmla="*/ 0 w 1707"/>
                <a:gd name="T17" fmla="*/ 0 h 2755"/>
                <a:gd name="T18" fmla="*/ 0 w 1707"/>
                <a:gd name="T19" fmla="*/ 0 h 2755"/>
                <a:gd name="T20" fmla="*/ 0 w 1707"/>
                <a:gd name="T21" fmla="*/ 0 h 2755"/>
                <a:gd name="T22" fmla="*/ 0 w 1707"/>
                <a:gd name="T23" fmla="*/ 0 h 2755"/>
                <a:gd name="T24" fmla="*/ 0 w 1707"/>
                <a:gd name="T25" fmla="*/ 0 h 2755"/>
                <a:gd name="T26" fmla="*/ 0 w 1707"/>
                <a:gd name="T27" fmla="*/ 0 h 27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707" h="2755">
                  <a:moveTo>
                    <a:pt x="1467" y="479"/>
                  </a:moveTo>
                  <a:cubicBezTo>
                    <a:pt x="1467" y="479"/>
                    <a:pt x="1352" y="277"/>
                    <a:pt x="1019" y="276"/>
                  </a:cubicBezTo>
                  <a:cubicBezTo>
                    <a:pt x="686" y="275"/>
                    <a:pt x="505" y="450"/>
                    <a:pt x="504" y="677"/>
                  </a:cubicBezTo>
                  <a:cubicBezTo>
                    <a:pt x="503" y="934"/>
                    <a:pt x="696" y="1031"/>
                    <a:pt x="995" y="1174"/>
                  </a:cubicBezTo>
                  <a:cubicBezTo>
                    <a:pt x="1279" y="1311"/>
                    <a:pt x="1707" y="1499"/>
                    <a:pt x="1705" y="1974"/>
                  </a:cubicBezTo>
                  <a:cubicBezTo>
                    <a:pt x="1704" y="2399"/>
                    <a:pt x="1327" y="2755"/>
                    <a:pt x="651" y="2755"/>
                  </a:cubicBezTo>
                  <a:cubicBezTo>
                    <a:pt x="442" y="2754"/>
                    <a:pt x="155" y="2686"/>
                    <a:pt x="155" y="2686"/>
                  </a:cubicBezTo>
                  <a:cubicBezTo>
                    <a:pt x="0" y="2177"/>
                    <a:pt x="0" y="2177"/>
                    <a:pt x="0" y="2177"/>
                  </a:cubicBezTo>
                  <a:cubicBezTo>
                    <a:pt x="143" y="2316"/>
                    <a:pt x="397" y="2466"/>
                    <a:pt x="658" y="2466"/>
                  </a:cubicBezTo>
                  <a:cubicBezTo>
                    <a:pt x="929" y="2466"/>
                    <a:pt x="1252" y="2298"/>
                    <a:pt x="1252" y="2030"/>
                  </a:cubicBezTo>
                  <a:cubicBezTo>
                    <a:pt x="1252" y="1512"/>
                    <a:pt x="46" y="1598"/>
                    <a:pt x="46" y="731"/>
                  </a:cubicBezTo>
                  <a:cubicBezTo>
                    <a:pt x="46" y="433"/>
                    <a:pt x="254" y="0"/>
                    <a:pt x="973" y="0"/>
                  </a:cubicBezTo>
                  <a:cubicBezTo>
                    <a:pt x="1207" y="0"/>
                    <a:pt x="1467" y="69"/>
                    <a:pt x="1467" y="69"/>
                  </a:cubicBezTo>
                  <a:lnTo>
                    <a:pt x="1467" y="479"/>
                  </a:lnTo>
                  <a:close/>
                </a:path>
              </a:pathLst>
            </a:custGeom>
            <a:solidFill>
              <a:srgbClr val="FF0000"/>
            </a:solidFill>
            <a:ln>
              <a:noFill/>
            </a:ln>
            <a:extLst/>
          </p:spPr>
          <p:txBody>
            <a:bodyPr/>
            <a:lstStyle/>
            <a:p>
              <a:pPr algn="ctr" fontAlgn="ctr">
                <a:defRPr/>
              </a:pPr>
              <a:endParaRPr lang="ja-JP" altLang="en-US">
                <a:solidFill>
                  <a:srgbClr val="000000"/>
                </a:solidFill>
                <a:latin typeface="ＭＳ Ｐゴシック" charset="-128"/>
                <a:ea typeface="+mn-ea"/>
              </a:endParaRPr>
            </a:p>
          </p:txBody>
        </p:sp>
      </p:grpSp>
    </p:spTree>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hf hdr="0" dt="0"/>
  <p:txStyles>
    <p:titleStyle>
      <a:lvl1pPr algn="l" rtl="0" eaLnBrk="0" fontAlgn="base" hangingPunct="0">
        <a:spcBef>
          <a:spcPct val="0"/>
        </a:spcBef>
        <a:spcAft>
          <a:spcPct val="0"/>
        </a:spcAft>
        <a:tabLst>
          <a:tab pos="3676650" algn="l"/>
        </a:tabLst>
        <a:defRPr kumimoji="1" sz="3200">
          <a:solidFill>
            <a:schemeClr val="tx2"/>
          </a:solidFill>
          <a:latin typeface="+mj-lt"/>
          <a:ea typeface="+mj-ea"/>
          <a:cs typeface="+mj-cs"/>
        </a:defRPr>
      </a:lvl1pPr>
      <a:lvl2pPr algn="l" rtl="0" eaLnBrk="0" fontAlgn="base" hangingPunct="0">
        <a:spcBef>
          <a:spcPct val="0"/>
        </a:spcBef>
        <a:spcAft>
          <a:spcPct val="0"/>
        </a:spcAft>
        <a:tabLst>
          <a:tab pos="3676650" algn="l"/>
        </a:tabLst>
        <a:defRPr kumimoji="1" sz="3200">
          <a:solidFill>
            <a:schemeClr val="tx2"/>
          </a:solidFill>
          <a:latin typeface="Arial" charset="0"/>
          <a:ea typeface="ＭＳ Ｐゴシック" pitchFamily="50" charset="-128"/>
        </a:defRPr>
      </a:lvl2pPr>
      <a:lvl3pPr algn="l" rtl="0" eaLnBrk="0" fontAlgn="base" hangingPunct="0">
        <a:spcBef>
          <a:spcPct val="0"/>
        </a:spcBef>
        <a:spcAft>
          <a:spcPct val="0"/>
        </a:spcAft>
        <a:tabLst>
          <a:tab pos="3676650" algn="l"/>
        </a:tabLst>
        <a:defRPr kumimoji="1" sz="3200">
          <a:solidFill>
            <a:schemeClr val="tx2"/>
          </a:solidFill>
          <a:latin typeface="Arial" charset="0"/>
          <a:ea typeface="ＭＳ Ｐゴシック" pitchFamily="50" charset="-128"/>
        </a:defRPr>
      </a:lvl3pPr>
      <a:lvl4pPr algn="l" rtl="0" eaLnBrk="0" fontAlgn="base" hangingPunct="0">
        <a:spcBef>
          <a:spcPct val="0"/>
        </a:spcBef>
        <a:spcAft>
          <a:spcPct val="0"/>
        </a:spcAft>
        <a:tabLst>
          <a:tab pos="3676650" algn="l"/>
        </a:tabLst>
        <a:defRPr kumimoji="1" sz="3200">
          <a:solidFill>
            <a:schemeClr val="tx2"/>
          </a:solidFill>
          <a:latin typeface="Arial" charset="0"/>
          <a:ea typeface="ＭＳ Ｐゴシック" pitchFamily="50" charset="-128"/>
        </a:defRPr>
      </a:lvl4pPr>
      <a:lvl5pPr algn="l" rtl="0" eaLnBrk="0" fontAlgn="base" hangingPunct="0">
        <a:spcBef>
          <a:spcPct val="0"/>
        </a:spcBef>
        <a:spcAft>
          <a:spcPct val="0"/>
        </a:spcAft>
        <a:tabLst>
          <a:tab pos="3676650" algn="l"/>
        </a:tabLst>
        <a:defRPr kumimoji="1" sz="3200">
          <a:solidFill>
            <a:schemeClr val="tx2"/>
          </a:solidFill>
          <a:latin typeface="Arial" charset="0"/>
          <a:ea typeface="ＭＳ Ｐゴシック" pitchFamily="50" charset="-128"/>
        </a:defRPr>
      </a:lvl5pPr>
      <a:lvl6pPr marL="457200"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6pPr>
      <a:lvl7pPr marL="914400"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7pPr>
      <a:lvl8pPr marL="1371600"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8pPr>
      <a:lvl9pPr marL="1828800"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9pPr>
    </p:titleStyle>
    <p:bodyStyle>
      <a:lvl1pPr marL="290513" indent="-290513" algn="l" defTabSz="457200" rtl="0" eaLnBrk="0" fontAlgn="base" hangingPunct="0">
        <a:lnSpc>
          <a:spcPct val="95000"/>
        </a:lnSpc>
        <a:spcBef>
          <a:spcPct val="20000"/>
        </a:spcBef>
        <a:spcAft>
          <a:spcPct val="10000"/>
        </a:spcAft>
        <a:buClr>
          <a:srgbClr val="A30B1A"/>
        </a:buClr>
        <a:buFont typeface="Wingdings" pitchFamily="2" charset="2"/>
        <a:buChar char="n"/>
        <a:defRPr kumimoji="1" sz="2400">
          <a:solidFill>
            <a:srgbClr val="000000"/>
          </a:solidFill>
          <a:latin typeface="+mn-lt"/>
          <a:ea typeface="+mn-ea"/>
          <a:cs typeface="+mn-cs"/>
        </a:defRPr>
      </a:lvl1pPr>
      <a:lvl2pPr marL="581025" indent="-242888" algn="l" defTabSz="457200" rtl="0" eaLnBrk="0" fontAlgn="base" hangingPunct="0">
        <a:lnSpc>
          <a:spcPct val="95000"/>
        </a:lnSpc>
        <a:spcBef>
          <a:spcPct val="20000"/>
        </a:spcBef>
        <a:spcAft>
          <a:spcPct val="10000"/>
        </a:spcAft>
        <a:buClr>
          <a:srgbClr val="87867E"/>
        </a:buClr>
        <a:buFont typeface="Wingdings" pitchFamily="2" charset="2"/>
        <a:buChar char="n"/>
        <a:defRPr kumimoji="1" sz="2000">
          <a:solidFill>
            <a:srgbClr val="000000"/>
          </a:solidFill>
          <a:latin typeface="+mn-lt"/>
          <a:ea typeface="+mn-ea"/>
          <a:cs typeface="+mn-cs"/>
        </a:defRPr>
      </a:lvl2pPr>
      <a:lvl3pPr marL="795338" indent="-138113" algn="l" defTabSz="457200" rtl="0" eaLnBrk="0" fontAlgn="base" hangingPunct="0">
        <a:lnSpc>
          <a:spcPct val="95000"/>
        </a:lnSpc>
        <a:spcBef>
          <a:spcPct val="20000"/>
        </a:spcBef>
        <a:spcAft>
          <a:spcPct val="10000"/>
        </a:spcAft>
        <a:buClr>
          <a:srgbClr val="87867E"/>
        </a:buClr>
        <a:buSzPct val="100000"/>
        <a:buChar char="•"/>
        <a:defRPr kumimoji="1">
          <a:solidFill>
            <a:srgbClr val="000000"/>
          </a:solidFill>
          <a:latin typeface="+mn-lt"/>
          <a:ea typeface="+mn-ea"/>
          <a:cs typeface="+mn-cs"/>
        </a:defRPr>
      </a:lvl3pPr>
      <a:lvl4pPr marL="1014413" indent="-134938" algn="l" defTabSz="457200" rtl="0" eaLnBrk="0" fontAlgn="base" hangingPunct="0">
        <a:lnSpc>
          <a:spcPct val="95000"/>
        </a:lnSpc>
        <a:spcBef>
          <a:spcPct val="20000"/>
        </a:spcBef>
        <a:spcAft>
          <a:spcPct val="10000"/>
        </a:spcAft>
        <a:buClr>
          <a:srgbClr val="87867E"/>
        </a:buClr>
        <a:buSzPct val="100000"/>
        <a:buChar char="•"/>
        <a:defRPr kumimoji="1" sz="1600">
          <a:solidFill>
            <a:srgbClr val="000000"/>
          </a:solidFill>
          <a:latin typeface="+mn-lt"/>
          <a:ea typeface="+mn-ea"/>
          <a:cs typeface="+mn-cs"/>
        </a:defRPr>
      </a:lvl4pPr>
      <a:lvl5pPr marL="2305050" indent="365125" algn="l" defTabSz="457200" rtl="0" eaLnBrk="0" fontAlgn="base" hangingPunct="0">
        <a:spcBef>
          <a:spcPct val="0"/>
        </a:spcBef>
        <a:spcAft>
          <a:spcPct val="0"/>
        </a:spcAft>
        <a:buBlip>
          <a:blip r:embed="rId15"/>
        </a:buBlip>
        <a:defRPr kumimoji="1" sz="2000">
          <a:solidFill>
            <a:srgbClr val="000000"/>
          </a:solidFill>
          <a:latin typeface="+mn-lt"/>
          <a:ea typeface="+mn-ea"/>
          <a:cs typeface="+mn-cs"/>
        </a:defRPr>
      </a:lvl5pPr>
      <a:lvl6pPr marL="2762250" indent="365125" algn="l" defTabSz="457200" rtl="0" fontAlgn="base">
        <a:spcBef>
          <a:spcPct val="0"/>
        </a:spcBef>
        <a:spcAft>
          <a:spcPct val="0"/>
        </a:spcAft>
        <a:buBlip>
          <a:blip r:embed="rId15"/>
        </a:buBlip>
        <a:defRPr kumimoji="1" sz="2000">
          <a:solidFill>
            <a:srgbClr val="000000"/>
          </a:solidFill>
          <a:latin typeface="+mn-lt"/>
          <a:ea typeface="+mn-ea"/>
          <a:cs typeface="+mn-cs"/>
        </a:defRPr>
      </a:lvl6pPr>
      <a:lvl7pPr marL="3219450" indent="365125" algn="l" defTabSz="457200" rtl="0" fontAlgn="base">
        <a:spcBef>
          <a:spcPct val="0"/>
        </a:spcBef>
        <a:spcAft>
          <a:spcPct val="0"/>
        </a:spcAft>
        <a:buBlip>
          <a:blip r:embed="rId15"/>
        </a:buBlip>
        <a:defRPr kumimoji="1" sz="2000">
          <a:solidFill>
            <a:srgbClr val="000000"/>
          </a:solidFill>
          <a:latin typeface="+mn-lt"/>
          <a:ea typeface="+mn-ea"/>
          <a:cs typeface="+mn-cs"/>
        </a:defRPr>
      </a:lvl7pPr>
      <a:lvl8pPr marL="3676650" indent="365125" algn="l" defTabSz="457200" rtl="0" fontAlgn="base">
        <a:spcBef>
          <a:spcPct val="0"/>
        </a:spcBef>
        <a:spcAft>
          <a:spcPct val="0"/>
        </a:spcAft>
        <a:buBlip>
          <a:blip r:embed="rId15"/>
        </a:buBlip>
        <a:defRPr kumimoji="1" sz="2000">
          <a:solidFill>
            <a:srgbClr val="000000"/>
          </a:solidFill>
          <a:latin typeface="+mn-lt"/>
          <a:ea typeface="+mn-ea"/>
          <a:cs typeface="+mn-cs"/>
        </a:defRPr>
      </a:lvl8pPr>
      <a:lvl9pPr marL="4133850" indent="365125" algn="l" defTabSz="457200" rtl="0" fontAlgn="base">
        <a:spcBef>
          <a:spcPct val="0"/>
        </a:spcBef>
        <a:spcAft>
          <a:spcPct val="0"/>
        </a:spcAft>
        <a:buBlip>
          <a:blip r:embed="rId15"/>
        </a:buBlip>
        <a:defRPr kumimoji="1" sz="2000">
          <a:solidFill>
            <a:srgbClr val="000000"/>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p:cNvSpPr/>
          <p:nvPr userDrawn="1"/>
        </p:nvSpPr>
        <p:spPr>
          <a:xfrm>
            <a:off x="0" y="0"/>
            <a:ext cx="9144000" cy="566738"/>
          </a:xfrm>
          <a:prstGeom prst="rect">
            <a:avLst/>
          </a:prstGeom>
          <a:solidFill>
            <a:srgbClr val="6A0D7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kumimoji="0" lang="en-US" dirty="0">
              <a:solidFill>
                <a:srgbClr val="FFFFFF"/>
              </a:solidFill>
            </a:endParaRPr>
          </a:p>
        </p:txBody>
      </p:sp>
      <p:sp>
        <p:nvSpPr>
          <p:cNvPr id="13315" name="Text Placeholder 2"/>
          <p:cNvSpPr>
            <a:spLocks noGrp="1"/>
          </p:cNvSpPr>
          <p:nvPr>
            <p:ph type="body" idx="1"/>
          </p:nvPr>
        </p:nvSpPr>
        <p:spPr bwMode="auto">
          <a:xfrm>
            <a:off x="434975" y="962025"/>
            <a:ext cx="8266113" cy="5549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p:txBody>
      </p:sp>
      <p:sp>
        <p:nvSpPr>
          <p:cNvPr id="13316" name="Title Placeholder 1"/>
          <p:cNvSpPr>
            <a:spLocks noGrp="1"/>
          </p:cNvSpPr>
          <p:nvPr>
            <p:ph type="title"/>
          </p:nvPr>
        </p:nvSpPr>
        <p:spPr bwMode="auto">
          <a:xfrm>
            <a:off x="320675" y="85725"/>
            <a:ext cx="8601075" cy="396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altLang="ja-JP" smtClean="0">
                <a:sym typeface="Arial" charset="0"/>
              </a:rPr>
              <a:t>Click to edit Master title style</a:t>
            </a:r>
          </a:p>
        </p:txBody>
      </p:sp>
      <p:sp>
        <p:nvSpPr>
          <p:cNvPr id="10" name="TextBox 9"/>
          <p:cNvSpPr txBox="1"/>
          <p:nvPr userDrawn="1"/>
        </p:nvSpPr>
        <p:spPr>
          <a:xfrm>
            <a:off x="63500" y="6545263"/>
            <a:ext cx="371475" cy="277812"/>
          </a:xfrm>
          <a:prstGeom prst="rect">
            <a:avLst/>
          </a:prstGeom>
          <a:noFill/>
        </p:spPr>
        <p:txBody>
          <a:bodyPr wrap="none">
            <a:spAutoFit/>
          </a:bodyPr>
          <a:lstStyle/>
          <a:p>
            <a:pPr defTabSz="457200" fontAlgn="auto">
              <a:spcBef>
                <a:spcPts val="0"/>
              </a:spcBef>
              <a:spcAft>
                <a:spcPts val="0"/>
              </a:spcAft>
              <a:defRPr/>
            </a:pPr>
            <a:fld id="{D8326D37-D6C8-43C3-A3DF-F4B747600B6B}" type="slidenum">
              <a:rPr kumimoji="0" lang="en-US" sz="1200" b="1">
                <a:solidFill>
                  <a:srgbClr val="FFFFFF">
                    <a:lumMod val="50000"/>
                  </a:srgbClr>
                </a:solidFill>
                <a:latin typeface="+mn-lt"/>
                <a:ea typeface="+mn-ea"/>
              </a:rPr>
              <a:pPr defTabSz="457200" fontAlgn="auto">
                <a:spcBef>
                  <a:spcPts val="0"/>
                </a:spcBef>
                <a:spcAft>
                  <a:spcPts val="0"/>
                </a:spcAft>
                <a:defRPr/>
              </a:pPr>
              <a:t>‹#›</a:t>
            </a:fld>
            <a:endParaRPr kumimoji="0" lang="en-US" dirty="0">
              <a:solidFill>
                <a:prstClr val="black"/>
              </a:solidFill>
              <a:latin typeface="+mn-lt"/>
              <a:ea typeface="+mn-ea"/>
            </a:endParaRPr>
          </a:p>
        </p:txBody>
      </p:sp>
      <p:sp>
        <p:nvSpPr>
          <p:cNvPr id="14" name="Rectangle 45"/>
          <p:cNvSpPr>
            <a:spLocks noChangeArrowheads="1"/>
          </p:cNvSpPr>
          <p:nvPr userDrawn="1"/>
        </p:nvSpPr>
        <p:spPr bwMode="auto">
          <a:xfrm>
            <a:off x="681038" y="6601605"/>
            <a:ext cx="1859548" cy="175433"/>
          </a:xfrm>
          <a:prstGeom prst="rect">
            <a:avLst/>
          </a:prstGeom>
          <a:noFill/>
          <a:ln w="9525">
            <a:noFill/>
            <a:miter lim="800000"/>
            <a:headEnd/>
            <a:tailEnd/>
          </a:ln>
          <a:effectLst/>
        </p:spPr>
        <p:txBody>
          <a:bodyPr wrap="none" lIns="18288" tIns="18288" rIns="18288" bIns="18288" anchor="b">
            <a:spAutoFit/>
          </a:bodyPr>
          <a:lstStyle/>
          <a:p>
            <a:pPr fontAlgn="auto">
              <a:spcBef>
                <a:spcPts val="0"/>
              </a:spcBef>
              <a:spcAft>
                <a:spcPts val="0"/>
              </a:spcAft>
              <a:defRPr/>
            </a:pPr>
            <a:r>
              <a:rPr kumimoji="0" lang="en-US" sz="900" kern="0" dirty="0">
                <a:solidFill>
                  <a:srgbClr val="FFFFFF">
                    <a:lumMod val="65000"/>
                  </a:srgbClr>
                </a:solidFill>
                <a:latin typeface="+mn-lt"/>
                <a:ea typeface="+mn-ea"/>
              </a:rPr>
              <a:t>© </a:t>
            </a:r>
            <a:r>
              <a:rPr kumimoji="0" lang="en-US" sz="900" kern="0" dirty="0" smtClean="0">
                <a:solidFill>
                  <a:srgbClr val="FFFFFF">
                    <a:lumMod val="65000"/>
                  </a:srgbClr>
                </a:solidFill>
                <a:latin typeface="+mn-lt"/>
                <a:ea typeface="+mn-ea"/>
              </a:rPr>
              <a:t>2014 </a:t>
            </a:r>
            <a:r>
              <a:rPr kumimoji="0" lang="en-US" sz="900" kern="0" dirty="0">
                <a:solidFill>
                  <a:srgbClr val="FFFFFF">
                    <a:lumMod val="65000"/>
                  </a:srgbClr>
                </a:solidFill>
                <a:latin typeface="+mn-lt"/>
                <a:ea typeface="+mn-ea"/>
              </a:rPr>
              <a:t>Spansion Innovates</a:t>
            </a:r>
            <a:r>
              <a:rPr kumimoji="0" lang="ja-JP" altLang="en-US" sz="900" kern="0" dirty="0">
                <a:solidFill>
                  <a:srgbClr val="FFFFFF">
                    <a:lumMod val="65000"/>
                  </a:srgbClr>
                </a:solidFill>
                <a:latin typeface="+mn-lt"/>
                <a:ea typeface="+mn-ea"/>
              </a:rPr>
              <a:t> </a:t>
            </a:r>
            <a:r>
              <a:rPr kumimoji="0" lang="en-US" sz="900" kern="0" dirty="0">
                <a:solidFill>
                  <a:srgbClr val="FFFFFF">
                    <a:lumMod val="65000"/>
                  </a:srgbClr>
                </a:solidFill>
                <a:latin typeface="+mn-lt"/>
                <a:ea typeface="+mn-ea"/>
              </a:rPr>
              <a:t>Limited</a:t>
            </a:r>
          </a:p>
        </p:txBody>
      </p:sp>
      <p:sp>
        <p:nvSpPr>
          <p:cNvPr id="15" name="Rectangle 45"/>
          <p:cNvSpPr>
            <a:spLocks noChangeArrowheads="1"/>
          </p:cNvSpPr>
          <p:nvPr userDrawn="1"/>
        </p:nvSpPr>
        <p:spPr bwMode="auto">
          <a:xfrm>
            <a:off x="4124325" y="6600825"/>
            <a:ext cx="895350" cy="176213"/>
          </a:xfrm>
          <a:prstGeom prst="rect">
            <a:avLst/>
          </a:prstGeom>
          <a:noFill/>
          <a:ln w="9525">
            <a:noFill/>
            <a:miter lim="800000"/>
            <a:headEnd/>
            <a:tailEnd/>
          </a:ln>
          <a:effectLst/>
        </p:spPr>
        <p:txBody>
          <a:bodyPr wrap="none" lIns="18288" tIns="18288" rIns="18288" bIns="18288" anchor="b">
            <a:spAutoFit/>
          </a:bodyPr>
          <a:lstStyle/>
          <a:p>
            <a:pPr algn="ctr" fontAlgn="auto">
              <a:spcBef>
                <a:spcPts val="0"/>
              </a:spcBef>
              <a:spcAft>
                <a:spcPts val="0"/>
              </a:spcAft>
              <a:defRPr/>
            </a:pPr>
            <a:r>
              <a:rPr kumimoji="0" lang="en-US" sz="900" b="1" kern="0" dirty="0">
                <a:solidFill>
                  <a:srgbClr val="5E6A71"/>
                </a:solidFill>
                <a:latin typeface="+mn-lt"/>
                <a:ea typeface="+mn-ea"/>
              </a:rPr>
              <a:t>CONFIDENTIAL</a:t>
            </a:r>
          </a:p>
        </p:txBody>
      </p:sp>
      <p:pic>
        <p:nvPicPr>
          <p:cNvPr id="13320" name="Picture 18" descr="logo.jpg"/>
          <p:cNvPicPr>
            <a:picLocks noChangeAspect="1"/>
          </p:cNvPicPr>
          <p:nvPr userDrawn="1"/>
        </p:nvPicPr>
        <p:blipFill>
          <a:blip r:embed="rId6"/>
          <a:srcRect/>
          <a:stretch>
            <a:fillRect/>
          </a:stretch>
        </p:blipFill>
        <p:spPr bwMode="auto">
          <a:xfrm>
            <a:off x="5084763" y="5784850"/>
            <a:ext cx="4059237" cy="1073150"/>
          </a:xfrm>
          <a:prstGeom prst="rect">
            <a:avLst/>
          </a:prstGeom>
          <a:noFill/>
          <a:ln w="9525">
            <a:noFill/>
            <a:miter lim="800000"/>
            <a:headEnd/>
            <a:tailEnd/>
          </a:ln>
        </p:spPr>
      </p:pic>
      <p:pic>
        <p:nvPicPr>
          <p:cNvPr id="13321" name="Picture 20" descr="chips_2.jpg"/>
          <p:cNvPicPr>
            <a:picLocks noChangeAspect="1"/>
          </p:cNvPicPr>
          <p:nvPr userDrawn="1"/>
        </p:nvPicPr>
        <p:blipFill>
          <a:blip r:embed="rId7">
            <a:clrChange>
              <a:clrFrom>
                <a:srgbClr val="580D6A"/>
              </a:clrFrom>
              <a:clrTo>
                <a:srgbClr val="580D6A">
                  <a:alpha val="0"/>
                </a:srgbClr>
              </a:clrTo>
            </a:clrChange>
          </a:blip>
          <a:srcRect/>
          <a:stretch>
            <a:fillRect/>
          </a:stretch>
        </p:blipFill>
        <p:spPr bwMode="auto">
          <a:xfrm>
            <a:off x="6565900" y="6350"/>
            <a:ext cx="2578100" cy="56038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34" r:id="rId1"/>
    <p:sldLayoutId id="2147483720" r:id="rId2"/>
    <p:sldLayoutId id="2147483735" r:id="rId3"/>
    <p:sldLayoutId id="2147483736" r:id="rId4"/>
  </p:sldLayoutIdLst>
  <p:transition>
    <p:fade/>
  </p:transition>
  <p:txStyles>
    <p:titleStyle>
      <a:lvl1pPr algn="l" defTabSz="457200" rtl="0" fontAlgn="base">
        <a:lnSpc>
          <a:spcPct val="90000"/>
        </a:lnSpc>
        <a:spcBef>
          <a:spcPct val="0"/>
        </a:spcBef>
        <a:spcAft>
          <a:spcPct val="0"/>
        </a:spcAft>
        <a:defRPr lang="en-US" sz="2100" b="1" kern="1200">
          <a:solidFill>
            <a:schemeClr val="bg1"/>
          </a:solidFill>
          <a:latin typeface="Arial" charset="0"/>
          <a:ea typeface="+mj-ea"/>
          <a:cs typeface="Arial" charset="0"/>
          <a:sym typeface="Arial" charset="0"/>
        </a:defRPr>
      </a:lvl1pPr>
      <a:lvl2pPr algn="l" defTabSz="457200" rtl="0" fontAlgn="base">
        <a:lnSpc>
          <a:spcPct val="90000"/>
        </a:lnSpc>
        <a:spcBef>
          <a:spcPct val="0"/>
        </a:spcBef>
        <a:spcAft>
          <a:spcPct val="0"/>
        </a:spcAft>
        <a:defRPr sz="2100" b="1">
          <a:solidFill>
            <a:schemeClr val="bg1"/>
          </a:solidFill>
          <a:latin typeface="Arial" charset="0"/>
          <a:ea typeface="ＭＳ Ｐゴシック" charset="-128"/>
          <a:cs typeface="Arial" charset="0"/>
          <a:sym typeface="Arial" charset="0"/>
        </a:defRPr>
      </a:lvl2pPr>
      <a:lvl3pPr algn="l" defTabSz="457200" rtl="0" fontAlgn="base">
        <a:lnSpc>
          <a:spcPct val="90000"/>
        </a:lnSpc>
        <a:spcBef>
          <a:spcPct val="0"/>
        </a:spcBef>
        <a:spcAft>
          <a:spcPct val="0"/>
        </a:spcAft>
        <a:defRPr sz="2100" b="1">
          <a:solidFill>
            <a:schemeClr val="bg1"/>
          </a:solidFill>
          <a:latin typeface="Arial" charset="0"/>
          <a:ea typeface="ＭＳ Ｐゴシック" charset="-128"/>
          <a:cs typeface="Arial" charset="0"/>
          <a:sym typeface="Arial" charset="0"/>
        </a:defRPr>
      </a:lvl3pPr>
      <a:lvl4pPr algn="l" defTabSz="457200" rtl="0" fontAlgn="base">
        <a:lnSpc>
          <a:spcPct val="90000"/>
        </a:lnSpc>
        <a:spcBef>
          <a:spcPct val="0"/>
        </a:spcBef>
        <a:spcAft>
          <a:spcPct val="0"/>
        </a:spcAft>
        <a:defRPr sz="2100" b="1">
          <a:solidFill>
            <a:schemeClr val="bg1"/>
          </a:solidFill>
          <a:latin typeface="Arial" charset="0"/>
          <a:ea typeface="ＭＳ Ｐゴシック" charset="-128"/>
          <a:cs typeface="Arial" charset="0"/>
          <a:sym typeface="Arial" charset="0"/>
        </a:defRPr>
      </a:lvl4pPr>
      <a:lvl5pPr algn="l" defTabSz="457200" rtl="0" fontAlgn="base">
        <a:lnSpc>
          <a:spcPct val="90000"/>
        </a:lnSpc>
        <a:spcBef>
          <a:spcPct val="0"/>
        </a:spcBef>
        <a:spcAft>
          <a:spcPct val="0"/>
        </a:spcAft>
        <a:defRPr sz="2100" b="1">
          <a:solidFill>
            <a:schemeClr val="bg1"/>
          </a:solidFill>
          <a:latin typeface="Arial" charset="0"/>
          <a:ea typeface="ＭＳ Ｐゴシック" charset="-128"/>
          <a:cs typeface="Arial" charset="0"/>
          <a:sym typeface="Arial" charset="0"/>
        </a:defRPr>
      </a:lvl5pPr>
      <a:lvl6pPr marL="457200" algn="l" defTabSz="457200" rtl="0" fontAlgn="base">
        <a:lnSpc>
          <a:spcPct val="90000"/>
        </a:lnSpc>
        <a:spcBef>
          <a:spcPct val="0"/>
        </a:spcBef>
        <a:spcAft>
          <a:spcPct val="0"/>
        </a:spcAft>
        <a:defRPr sz="2100" b="1">
          <a:solidFill>
            <a:schemeClr val="bg1"/>
          </a:solidFill>
          <a:latin typeface="Arial" charset="0"/>
          <a:ea typeface="ＭＳ Ｐゴシック" charset="-128"/>
          <a:cs typeface="Arial" charset="0"/>
          <a:sym typeface="Arial" charset="0"/>
        </a:defRPr>
      </a:lvl6pPr>
      <a:lvl7pPr marL="914400" algn="l" defTabSz="457200" rtl="0" fontAlgn="base">
        <a:lnSpc>
          <a:spcPct val="90000"/>
        </a:lnSpc>
        <a:spcBef>
          <a:spcPct val="0"/>
        </a:spcBef>
        <a:spcAft>
          <a:spcPct val="0"/>
        </a:spcAft>
        <a:defRPr sz="2100" b="1">
          <a:solidFill>
            <a:schemeClr val="bg1"/>
          </a:solidFill>
          <a:latin typeface="Arial" charset="0"/>
          <a:ea typeface="ＭＳ Ｐゴシック" charset="-128"/>
          <a:cs typeface="Arial" charset="0"/>
          <a:sym typeface="Arial" charset="0"/>
        </a:defRPr>
      </a:lvl7pPr>
      <a:lvl8pPr marL="1371600" algn="l" defTabSz="457200" rtl="0" fontAlgn="base">
        <a:lnSpc>
          <a:spcPct val="90000"/>
        </a:lnSpc>
        <a:spcBef>
          <a:spcPct val="0"/>
        </a:spcBef>
        <a:spcAft>
          <a:spcPct val="0"/>
        </a:spcAft>
        <a:defRPr sz="2100" b="1">
          <a:solidFill>
            <a:schemeClr val="bg1"/>
          </a:solidFill>
          <a:latin typeface="Arial" charset="0"/>
          <a:ea typeface="ＭＳ Ｐゴシック" charset="-128"/>
          <a:cs typeface="Arial" charset="0"/>
          <a:sym typeface="Arial" charset="0"/>
        </a:defRPr>
      </a:lvl8pPr>
      <a:lvl9pPr marL="1828800" algn="l" defTabSz="457200" rtl="0" fontAlgn="base">
        <a:lnSpc>
          <a:spcPct val="90000"/>
        </a:lnSpc>
        <a:spcBef>
          <a:spcPct val="0"/>
        </a:spcBef>
        <a:spcAft>
          <a:spcPct val="0"/>
        </a:spcAft>
        <a:defRPr sz="2100" b="1">
          <a:solidFill>
            <a:schemeClr val="bg1"/>
          </a:solidFill>
          <a:latin typeface="Arial" charset="0"/>
          <a:ea typeface="ＭＳ Ｐゴシック" charset="-128"/>
          <a:cs typeface="Arial" charset="0"/>
          <a:sym typeface="Arial" charset="0"/>
        </a:defRPr>
      </a:lvl9pPr>
    </p:titleStyle>
    <p:bodyStyle>
      <a:lvl1pPr marL="212725" indent="-212725" algn="l" defTabSz="457200" rtl="0" fontAlgn="base">
        <a:spcBef>
          <a:spcPts val="1800"/>
        </a:spcBef>
        <a:spcAft>
          <a:spcPct val="0"/>
        </a:spcAft>
        <a:buClr>
          <a:srgbClr val="590066"/>
        </a:buClr>
        <a:buFont typeface="Wingdings" pitchFamily="2" charset="2"/>
        <a:buChar char="§"/>
        <a:defRPr sz="2000" kern="1200">
          <a:solidFill>
            <a:schemeClr val="tx1"/>
          </a:solidFill>
          <a:latin typeface="+mn-lt"/>
          <a:ea typeface="+mn-ea"/>
          <a:cs typeface="+mn-cs"/>
        </a:defRPr>
      </a:lvl1pPr>
      <a:lvl2pPr marL="477838" indent="-198438" algn="l" defTabSz="457200" rtl="0" fontAlgn="base">
        <a:spcBef>
          <a:spcPts val="1200"/>
        </a:spcBef>
        <a:spcAft>
          <a:spcPct val="0"/>
        </a:spcAft>
        <a:buClr>
          <a:srgbClr val="590066"/>
        </a:buClr>
        <a:buFont typeface="Arial" charset="0"/>
        <a:buChar char="−"/>
        <a:defRPr kern="1200">
          <a:solidFill>
            <a:schemeClr val="tx1"/>
          </a:solidFill>
          <a:latin typeface="+mn-lt"/>
          <a:ea typeface="+mn-ea"/>
          <a:cs typeface="+mn-cs"/>
        </a:defRPr>
      </a:lvl2pPr>
      <a:lvl3pPr marL="766763" indent="-203200" algn="l" defTabSz="457200" rtl="0" fontAlgn="base">
        <a:spcBef>
          <a:spcPts val="1200"/>
        </a:spcBef>
        <a:spcAft>
          <a:spcPct val="0"/>
        </a:spcAft>
        <a:buClr>
          <a:srgbClr val="590066"/>
        </a:buClr>
        <a:buFont typeface="Wingdings" pitchFamily="2" charset="2"/>
        <a:buChar char="w"/>
        <a:defRPr sz="1700" kern="1200">
          <a:solidFill>
            <a:schemeClr val="tx1"/>
          </a:solidFill>
          <a:latin typeface="+mn-lt"/>
          <a:ea typeface="+mn-ea"/>
          <a:cs typeface="+mn-cs"/>
        </a:defRPr>
      </a:lvl3pPr>
      <a:lvl4pPr marL="969963" indent="-177800" algn="l" defTabSz="457200" rtl="0" fontAlgn="base">
        <a:spcBef>
          <a:spcPts val="800"/>
        </a:spcBef>
        <a:spcAft>
          <a:spcPct val="0"/>
        </a:spcAft>
        <a:buClr>
          <a:srgbClr val="590066"/>
        </a:buClr>
        <a:buFont typeface="Arial" charset="0"/>
        <a:buChar char="•"/>
        <a:defRPr sz="1700" kern="1200">
          <a:solidFill>
            <a:schemeClr val="tx1"/>
          </a:solidFill>
          <a:latin typeface="+mn-lt"/>
          <a:ea typeface="+mn-ea"/>
          <a:cs typeface="+mn-cs"/>
        </a:defRPr>
      </a:lvl4pPr>
      <a:lvl5pPr marL="2057400" indent="-228600" algn="l" defTabSz="457200" rtl="0" fontAlgn="base">
        <a:lnSpc>
          <a:spcPct val="95000"/>
        </a:lnSpc>
        <a:spcBef>
          <a:spcPct val="20000"/>
        </a:spcBef>
        <a:spcAft>
          <a:spcPct val="0"/>
        </a:spcAft>
        <a:buFont typeface="Arial" charset="0"/>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p:cNvSpPr/>
          <p:nvPr userDrawn="1"/>
        </p:nvSpPr>
        <p:spPr>
          <a:xfrm>
            <a:off x="0" y="0"/>
            <a:ext cx="9144000" cy="566738"/>
          </a:xfrm>
          <a:prstGeom prst="rect">
            <a:avLst/>
          </a:prstGeom>
          <a:solidFill>
            <a:srgbClr val="6A0D7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kumimoji="0" lang="en-US" dirty="0">
              <a:solidFill>
                <a:srgbClr val="FFFFFF"/>
              </a:solidFill>
            </a:endParaRPr>
          </a:p>
        </p:txBody>
      </p:sp>
      <p:sp>
        <p:nvSpPr>
          <p:cNvPr id="19459" name="Text Placeholder 2"/>
          <p:cNvSpPr>
            <a:spLocks noGrp="1"/>
          </p:cNvSpPr>
          <p:nvPr>
            <p:ph type="body" idx="1"/>
          </p:nvPr>
        </p:nvSpPr>
        <p:spPr bwMode="auto">
          <a:xfrm>
            <a:off x="434975" y="962025"/>
            <a:ext cx="8266113" cy="5549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p:txBody>
      </p:sp>
      <p:sp>
        <p:nvSpPr>
          <p:cNvPr id="19460" name="Title Placeholder 1"/>
          <p:cNvSpPr>
            <a:spLocks noGrp="1"/>
          </p:cNvSpPr>
          <p:nvPr>
            <p:ph type="title"/>
          </p:nvPr>
        </p:nvSpPr>
        <p:spPr bwMode="auto">
          <a:xfrm>
            <a:off x="320675" y="85725"/>
            <a:ext cx="8601075" cy="396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altLang="ja-JP" smtClean="0">
                <a:sym typeface="Arial" charset="0"/>
              </a:rPr>
              <a:t>Click to edit Master title style</a:t>
            </a:r>
          </a:p>
        </p:txBody>
      </p:sp>
      <p:sp>
        <p:nvSpPr>
          <p:cNvPr id="10" name="TextBox 9"/>
          <p:cNvSpPr txBox="1"/>
          <p:nvPr userDrawn="1"/>
        </p:nvSpPr>
        <p:spPr>
          <a:xfrm>
            <a:off x="63500" y="6545263"/>
            <a:ext cx="371475" cy="277812"/>
          </a:xfrm>
          <a:prstGeom prst="rect">
            <a:avLst/>
          </a:prstGeom>
          <a:noFill/>
        </p:spPr>
        <p:txBody>
          <a:bodyPr wrap="none">
            <a:spAutoFit/>
          </a:bodyPr>
          <a:lstStyle/>
          <a:p>
            <a:pPr defTabSz="457200" fontAlgn="auto">
              <a:spcBef>
                <a:spcPts val="0"/>
              </a:spcBef>
              <a:spcAft>
                <a:spcPts val="0"/>
              </a:spcAft>
              <a:defRPr/>
            </a:pPr>
            <a:fld id="{4B345826-311C-46D1-A7AD-7339A9AF2F82}" type="slidenum">
              <a:rPr kumimoji="0" lang="en-US" sz="1200" b="1">
                <a:solidFill>
                  <a:srgbClr val="FFFFFF">
                    <a:lumMod val="50000"/>
                  </a:srgbClr>
                </a:solidFill>
                <a:latin typeface="+mn-lt"/>
                <a:ea typeface="+mn-ea"/>
              </a:rPr>
              <a:pPr defTabSz="457200" fontAlgn="auto">
                <a:spcBef>
                  <a:spcPts val="0"/>
                </a:spcBef>
                <a:spcAft>
                  <a:spcPts val="0"/>
                </a:spcAft>
                <a:defRPr/>
              </a:pPr>
              <a:t>‹#›</a:t>
            </a:fld>
            <a:endParaRPr kumimoji="0" lang="en-US" dirty="0">
              <a:solidFill>
                <a:prstClr val="black"/>
              </a:solidFill>
              <a:latin typeface="+mn-lt"/>
              <a:ea typeface="+mn-ea"/>
            </a:endParaRPr>
          </a:p>
        </p:txBody>
      </p:sp>
      <p:sp>
        <p:nvSpPr>
          <p:cNvPr id="14" name="Rectangle 45"/>
          <p:cNvSpPr>
            <a:spLocks noChangeArrowheads="1"/>
          </p:cNvSpPr>
          <p:nvPr userDrawn="1"/>
        </p:nvSpPr>
        <p:spPr bwMode="auto">
          <a:xfrm>
            <a:off x="681038" y="6600825"/>
            <a:ext cx="1858962" cy="176213"/>
          </a:xfrm>
          <a:prstGeom prst="rect">
            <a:avLst/>
          </a:prstGeom>
          <a:noFill/>
          <a:ln w="9525">
            <a:noFill/>
            <a:miter lim="800000"/>
            <a:headEnd/>
            <a:tailEnd/>
          </a:ln>
          <a:effectLst/>
        </p:spPr>
        <p:txBody>
          <a:bodyPr wrap="none" lIns="18288" tIns="18288" rIns="18288" bIns="18288" anchor="b">
            <a:spAutoFit/>
          </a:bodyPr>
          <a:lstStyle/>
          <a:p>
            <a:pPr fontAlgn="auto">
              <a:spcBef>
                <a:spcPts val="0"/>
              </a:spcBef>
              <a:spcAft>
                <a:spcPts val="0"/>
              </a:spcAft>
              <a:defRPr/>
            </a:pPr>
            <a:r>
              <a:rPr kumimoji="0" lang="en-US" sz="900" kern="0" dirty="0">
                <a:solidFill>
                  <a:srgbClr val="FFFFFF">
                    <a:lumMod val="65000"/>
                  </a:srgbClr>
                </a:solidFill>
                <a:latin typeface="+mn-lt"/>
                <a:ea typeface="+mn-ea"/>
              </a:rPr>
              <a:t>© 2013 Spansion Innovates</a:t>
            </a:r>
            <a:r>
              <a:rPr kumimoji="0" lang="ja-JP" altLang="en-US" sz="900" kern="0" dirty="0">
                <a:solidFill>
                  <a:srgbClr val="FFFFFF">
                    <a:lumMod val="65000"/>
                  </a:srgbClr>
                </a:solidFill>
                <a:latin typeface="+mn-lt"/>
                <a:ea typeface="+mn-ea"/>
              </a:rPr>
              <a:t> </a:t>
            </a:r>
            <a:r>
              <a:rPr kumimoji="0" lang="en-US" sz="900" kern="0" dirty="0">
                <a:solidFill>
                  <a:srgbClr val="FFFFFF">
                    <a:lumMod val="65000"/>
                  </a:srgbClr>
                </a:solidFill>
                <a:latin typeface="+mn-lt"/>
                <a:ea typeface="+mn-ea"/>
              </a:rPr>
              <a:t>Limited</a:t>
            </a:r>
          </a:p>
        </p:txBody>
      </p:sp>
      <p:sp>
        <p:nvSpPr>
          <p:cNvPr id="15" name="Rectangle 45"/>
          <p:cNvSpPr>
            <a:spLocks noChangeArrowheads="1"/>
          </p:cNvSpPr>
          <p:nvPr userDrawn="1"/>
        </p:nvSpPr>
        <p:spPr bwMode="auto">
          <a:xfrm>
            <a:off x="4124325" y="6600825"/>
            <a:ext cx="895350" cy="176213"/>
          </a:xfrm>
          <a:prstGeom prst="rect">
            <a:avLst/>
          </a:prstGeom>
          <a:noFill/>
          <a:ln w="9525">
            <a:noFill/>
            <a:miter lim="800000"/>
            <a:headEnd/>
            <a:tailEnd/>
          </a:ln>
          <a:effectLst/>
        </p:spPr>
        <p:txBody>
          <a:bodyPr wrap="none" lIns="18288" tIns="18288" rIns="18288" bIns="18288" anchor="b">
            <a:spAutoFit/>
          </a:bodyPr>
          <a:lstStyle/>
          <a:p>
            <a:pPr algn="ctr" fontAlgn="auto">
              <a:spcBef>
                <a:spcPts val="0"/>
              </a:spcBef>
              <a:spcAft>
                <a:spcPts val="0"/>
              </a:spcAft>
              <a:defRPr/>
            </a:pPr>
            <a:r>
              <a:rPr kumimoji="0" lang="en-US" sz="900" b="1" kern="0" dirty="0">
                <a:solidFill>
                  <a:srgbClr val="5E6A71"/>
                </a:solidFill>
                <a:latin typeface="+mn-lt"/>
                <a:ea typeface="+mn-ea"/>
              </a:rPr>
              <a:t>CONFIDENTIAL</a:t>
            </a:r>
          </a:p>
        </p:txBody>
      </p:sp>
      <p:pic>
        <p:nvPicPr>
          <p:cNvPr id="19464" name="Picture 18" descr="logo.jpg"/>
          <p:cNvPicPr>
            <a:picLocks noChangeAspect="1"/>
          </p:cNvPicPr>
          <p:nvPr userDrawn="1"/>
        </p:nvPicPr>
        <p:blipFill>
          <a:blip r:embed="rId7"/>
          <a:srcRect/>
          <a:stretch>
            <a:fillRect/>
          </a:stretch>
        </p:blipFill>
        <p:spPr bwMode="auto">
          <a:xfrm>
            <a:off x="5084763" y="5784850"/>
            <a:ext cx="4059237" cy="1073150"/>
          </a:xfrm>
          <a:prstGeom prst="rect">
            <a:avLst/>
          </a:prstGeom>
          <a:noFill/>
          <a:ln w="9525">
            <a:noFill/>
            <a:miter lim="800000"/>
            <a:headEnd/>
            <a:tailEnd/>
          </a:ln>
        </p:spPr>
      </p:pic>
      <p:pic>
        <p:nvPicPr>
          <p:cNvPr id="19465" name="Picture 20" descr="chips_2.jpg"/>
          <p:cNvPicPr>
            <a:picLocks noChangeAspect="1"/>
          </p:cNvPicPr>
          <p:nvPr userDrawn="1"/>
        </p:nvPicPr>
        <p:blipFill>
          <a:blip r:embed="rId8">
            <a:clrChange>
              <a:clrFrom>
                <a:srgbClr val="580D6A"/>
              </a:clrFrom>
              <a:clrTo>
                <a:srgbClr val="580D6A">
                  <a:alpha val="0"/>
                </a:srgbClr>
              </a:clrTo>
            </a:clrChange>
          </a:blip>
          <a:srcRect/>
          <a:stretch>
            <a:fillRect/>
          </a:stretch>
        </p:blipFill>
        <p:spPr bwMode="auto">
          <a:xfrm>
            <a:off x="6565900" y="6350"/>
            <a:ext cx="2578100" cy="56038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37" r:id="rId1"/>
    <p:sldLayoutId id="2147483722" r:id="rId2"/>
    <p:sldLayoutId id="2147483738" r:id="rId3"/>
    <p:sldLayoutId id="2147483739" r:id="rId4"/>
    <p:sldLayoutId id="2147483721" r:id="rId5"/>
  </p:sldLayoutIdLst>
  <p:transition>
    <p:fade/>
  </p:transition>
  <p:txStyles>
    <p:titleStyle>
      <a:lvl1pPr algn="l" defTabSz="457200" rtl="0" fontAlgn="base">
        <a:lnSpc>
          <a:spcPct val="90000"/>
        </a:lnSpc>
        <a:spcBef>
          <a:spcPct val="0"/>
        </a:spcBef>
        <a:spcAft>
          <a:spcPct val="0"/>
        </a:spcAft>
        <a:defRPr lang="en-US" sz="2100" b="1" kern="1200">
          <a:solidFill>
            <a:schemeClr val="bg1"/>
          </a:solidFill>
          <a:latin typeface="Arial" charset="0"/>
          <a:ea typeface="+mj-ea"/>
          <a:cs typeface="Arial" charset="0"/>
          <a:sym typeface="Arial" charset="0"/>
        </a:defRPr>
      </a:lvl1pPr>
      <a:lvl2pPr algn="l" defTabSz="457200" rtl="0" fontAlgn="base">
        <a:lnSpc>
          <a:spcPct val="90000"/>
        </a:lnSpc>
        <a:spcBef>
          <a:spcPct val="0"/>
        </a:spcBef>
        <a:spcAft>
          <a:spcPct val="0"/>
        </a:spcAft>
        <a:defRPr sz="2100" b="1">
          <a:solidFill>
            <a:schemeClr val="bg1"/>
          </a:solidFill>
          <a:latin typeface="Arial" charset="0"/>
          <a:ea typeface="ＭＳ Ｐゴシック" charset="-128"/>
          <a:cs typeface="Arial" charset="0"/>
          <a:sym typeface="Arial" charset="0"/>
        </a:defRPr>
      </a:lvl2pPr>
      <a:lvl3pPr algn="l" defTabSz="457200" rtl="0" fontAlgn="base">
        <a:lnSpc>
          <a:spcPct val="90000"/>
        </a:lnSpc>
        <a:spcBef>
          <a:spcPct val="0"/>
        </a:spcBef>
        <a:spcAft>
          <a:spcPct val="0"/>
        </a:spcAft>
        <a:defRPr sz="2100" b="1">
          <a:solidFill>
            <a:schemeClr val="bg1"/>
          </a:solidFill>
          <a:latin typeface="Arial" charset="0"/>
          <a:ea typeface="ＭＳ Ｐゴシック" charset="-128"/>
          <a:cs typeface="Arial" charset="0"/>
          <a:sym typeface="Arial" charset="0"/>
        </a:defRPr>
      </a:lvl3pPr>
      <a:lvl4pPr algn="l" defTabSz="457200" rtl="0" fontAlgn="base">
        <a:lnSpc>
          <a:spcPct val="90000"/>
        </a:lnSpc>
        <a:spcBef>
          <a:spcPct val="0"/>
        </a:spcBef>
        <a:spcAft>
          <a:spcPct val="0"/>
        </a:spcAft>
        <a:defRPr sz="2100" b="1">
          <a:solidFill>
            <a:schemeClr val="bg1"/>
          </a:solidFill>
          <a:latin typeface="Arial" charset="0"/>
          <a:ea typeface="ＭＳ Ｐゴシック" charset="-128"/>
          <a:cs typeface="Arial" charset="0"/>
          <a:sym typeface="Arial" charset="0"/>
        </a:defRPr>
      </a:lvl4pPr>
      <a:lvl5pPr algn="l" defTabSz="457200" rtl="0" fontAlgn="base">
        <a:lnSpc>
          <a:spcPct val="90000"/>
        </a:lnSpc>
        <a:spcBef>
          <a:spcPct val="0"/>
        </a:spcBef>
        <a:spcAft>
          <a:spcPct val="0"/>
        </a:spcAft>
        <a:defRPr sz="2100" b="1">
          <a:solidFill>
            <a:schemeClr val="bg1"/>
          </a:solidFill>
          <a:latin typeface="Arial" charset="0"/>
          <a:ea typeface="ＭＳ Ｐゴシック" charset="-128"/>
          <a:cs typeface="Arial" charset="0"/>
          <a:sym typeface="Arial" charset="0"/>
        </a:defRPr>
      </a:lvl5pPr>
      <a:lvl6pPr marL="457200" algn="l" defTabSz="457200" rtl="0" fontAlgn="base">
        <a:lnSpc>
          <a:spcPct val="90000"/>
        </a:lnSpc>
        <a:spcBef>
          <a:spcPct val="0"/>
        </a:spcBef>
        <a:spcAft>
          <a:spcPct val="0"/>
        </a:spcAft>
        <a:defRPr sz="2100" b="1">
          <a:solidFill>
            <a:schemeClr val="bg1"/>
          </a:solidFill>
          <a:latin typeface="Arial" charset="0"/>
          <a:ea typeface="ＭＳ Ｐゴシック" charset="-128"/>
          <a:cs typeface="Arial" charset="0"/>
          <a:sym typeface="Arial" charset="0"/>
        </a:defRPr>
      </a:lvl6pPr>
      <a:lvl7pPr marL="914400" algn="l" defTabSz="457200" rtl="0" fontAlgn="base">
        <a:lnSpc>
          <a:spcPct val="90000"/>
        </a:lnSpc>
        <a:spcBef>
          <a:spcPct val="0"/>
        </a:spcBef>
        <a:spcAft>
          <a:spcPct val="0"/>
        </a:spcAft>
        <a:defRPr sz="2100" b="1">
          <a:solidFill>
            <a:schemeClr val="bg1"/>
          </a:solidFill>
          <a:latin typeface="Arial" charset="0"/>
          <a:ea typeface="ＭＳ Ｐゴシック" charset="-128"/>
          <a:cs typeface="Arial" charset="0"/>
          <a:sym typeface="Arial" charset="0"/>
        </a:defRPr>
      </a:lvl7pPr>
      <a:lvl8pPr marL="1371600" algn="l" defTabSz="457200" rtl="0" fontAlgn="base">
        <a:lnSpc>
          <a:spcPct val="90000"/>
        </a:lnSpc>
        <a:spcBef>
          <a:spcPct val="0"/>
        </a:spcBef>
        <a:spcAft>
          <a:spcPct val="0"/>
        </a:spcAft>
        <a:defRPr sz="2100" b="1">
          <a:solidFill>
            <a:schemeClr val="bg1"/>
          </a:solidFill>
          <a:latin typeface="Arial" charset="0"/>
          <a:ea typeface="ＭＳ Ｐゴシック" charset="-128"/>
          <a:cs typeface="Arial" charset="0"/>
          <a:sym typeface="Arial" charset="0"/>
        </a:defRPr>
      </a:lvl8pPr>
      <a:lvl9pPr marL="1828800" algn="l" defTabSz="457200" rtl="0" fontAlgn="base">
        <a:lnSpc>
          <a:spcPct val="90000"/>
        </a:lnSpc>
        <a:spcBef>
          <a:spcPct val="0"/>
        </a:spcBef>
        <a:spcAft>
          <a:spcPct val="0"/>
        </a:spcAft>
        <a:defRPr sz="2100" b="1">
          <a:solidFill>
            <a:schemeClr val="bg1"/>
          </a:solidFill>
          <a:latin typeface="Arial" charset="0"/>
          <a:ea typeface="ＭＳ Ｐゴシック" charset="-128"/>
          <a:cs typeface="Arial" charset="0"/>
          <a:sym typeface="Arial" charset="0"/>
        </a:defRPr>
      </a:lvl9pPr>
    </p:titleStyle>
    <p:bodyStyle>
      <a:lvl1pPr marL="212725" indent="-212725" algn="l" defTabSz="457200" rtl="0" fontAlgn="base">
        <a:spcBef>
          <a:spcPts val="1800"/>
        </a:spcBef>
        <a:spcAft>
          <a:spcPct val="0"/>
        </a:spcAft>
        <a:buClr>
          <a:srgbClr val="590066"/>
        </a:buClr>
        <a:buFont typeface="Wingdings" pitchFamily="2" charset="2"/>
        <a:buChar char="§"/>
        <a:defRPr sz="2000" kern="1200">
          <a:solidFill>
            <a:schemeClr val="tx1"/>
          </a:solidFill>
          <a:latin typeface="+mn-lt"/>
          <a:ea typeface="+mn-ea"/>
          <a:cs typeface="+mn-cs"/>
        </a:defRPr>
      </a:lvl1pPr>
      <a:lvl2pPr marL="477838" indent="-198438" algn="l" defTabSz="457200" rtl="0" fontAlgn="base">
        <a:spcBef>
          <a:spcPts val="1200"/>
        </a:spcBef>
        <a:spcAft>
          <a:spcPct val="0"/>
        </a:spcAft>
        <a:buClr>
          <a:srgbClr val="590066"/>
        </a:buClr>
        <a:buFont typeface="Arial" charset="0"/>
        <a:buChar char="−"/>
        <a:defRPr kern="1200">
          <a:solidFill>
            <a:schemeClr val="tx1"/>
          </a:solidFill>
          <a:latin typeface="+mn-lt"/>
          <a:ea typeface="+mn-ea"/>
          <a:cs typeface="+mn-cs"/>
        </a:defRPr>
      </a:lvl2pPr>
      <a:lvl3pPr marL="766763" indent="-203200" algn="l" defTabSz="457200" rtl="0" fontAlgn="base">
        <a:spcBef>
          <a:spcPts val="1200"/>
        </a:spcBef>
        <a:spcAft>
          <a:spcPct val="0"/>
        </a:spcAft>
        <a:buClr>
          <a:srgbClr val="590066"/>
        </a:buClr>
        <a:buFont typeface="Wingdings" pitchFamily="2" charset="2"/>
        <a:buChar char="w"/>
        <a:defRPr sz="1700" kern="1200">
          <a:solidFill>
            <a:schemeClr val="tx1"/>
          </a:solidFill>
          <a:latin typeface="+mn-lt"/>
          <a:ea typeface="+mn-ea"/>
          <a:cs typeface="+mn-cs"/>
        </a:defRPr>
      </a:lvl3pPr>
      <a:lvl4pPr marL="969963" indent="-177800" algn="l" defTabSz="457200" rtl="0" fontAlgn="base">
        <a:spcBef>
          <a:spcPts val="800"/>
        </a:spcBef>
        <a:spcAft>
          <a:spcPct val="0"/>
        </a:spcAft>
        <a:buClr>
          <a:srgbClr val="590066"/>
        </a:buClr>
        <a:buFont typeface="Arial" charset="0"/>
        <a:buChar char="•"/>
        <a:defRPr sz="1700" kern="1200">
          <a:solidFill>
            <a:schemeClr val="tx1"/>
          </a:solidFill>
          <a:latin typeface="+mn-lt"/>
          <a:ea typeface="+mn-ea"/>
          <a:cs typeface="+mn-cs"/>
        </a:defRPr>
      </a:lvl4pPr>
      <a:lvl5pPr marL="2057400" indent="-228600" algn="l" defTabSz="457200" rtl="0" fontAlgn="base">
        <a:lnSpc>
          <a:spcPct val="95000"/>
        </a:lnSpc>
        <a:spcBef>
          <a:spcPct val="20000"/>
        </a:spcBef>
        <a:spcAft>
          <a:spcPct val="0"/>
        </a:spcAft>
        <a:buFont typeface="Arial" charset="0"/>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25602" name="Picture 14" descr="ContentGray20_L150"/>
          <p:cNvPicPr>
            <a:picLocks noChangeAspect="1" noChangeArrowheads="1"/>
          </p:cNvPicPr>
          <p:nvPr userDrawn="1"/>
        </p:nvPicPr>
        <p:blipFill>
          <a:blip r:embed="rId13"/>
          <a:srcRect/>
          <a:stretch>
            <a:fillRect/>
          </a:stretch>
        </p:blipFill>
        <p:spPr bwMode="gray">
          <a:xfrm>
            <a:off x="0" y="0"/>
            <a:ext cx="9144000" cy="1073150"/>
          </a:xfrm>
          <a:prstGeom prst="rect">
            <a:avLst/>
          </a:prstGeom>
          <a:noFill/>
          <a:ln w="9525">
            <a:noFill/>
            <a:miter lim="800000"/>
            <a:headEnd/>
            <a:tailEnd/>
          </a:ln>
        </p:spPr>
      </p:pic>
      <p:sp>
        <p:nvSpPr>
          <p:cNvPr id="646147" name="Rectangle 3"/>
          <p:cNvSpPr>
            <a:spLocks noGrp="1" noChangeArrowheads="1"/>
          </p:cNvSpPr>
          <p:nvPr>
            <p:ph type="ftr" sz="quarter" idx="3"/>
          </p:nvPr>
        </p:nvSpPr>
        <p:spPr bwMode="gray">
          <a:xfrm>
            <a:off x="6064250" y="6545263"/>
            <a:ext cx="2895600" cy="268287"/>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r" fontAlgn="base">
              <a:defRPr kumimoji="0" sz="800">
                <a:solidFill>
                  <a:srgbClr val="000000"/>
                </a:solidFill>
                <a:latin typeface="+mn-lt"/>
                <a:ea typeface="+mn-ea"/>
              </a:defRPr>
            </a:lvl1pPr>
          </a:lstStyle>
          <a:p>
            <a:pPr>
              <a:defRPr/>
            </a:pPr>
            <a:r>
              <a:rPr lang="en-US" altLang="ja-JP"/>
              <a:t>Copyright 2011FUJITSU SEMICONDUCTOR LIMITED</a:t>
            </a:r>
            <a:endParaRPr lang="de-DE" altLang="ja-JP"/>
          </a:p>
        </p:txBody>
      </p:sp>
      <p:sp>
        <p:nvSpPr>
          <p:cNvPr id="646148" name="Line 4"/>
          <p:cNvSpPr>
            <a:spLocks noChangeShapeType="1"/>
          </p:cNvSpPr>
          <p:nvPr userDrawn="1"/>
        </p:nvSpPr>
        <p:spPr bwMode="gray">
          <a:xfrm>
            <a:off x="0" y="6632575"/>
            <a:ext cx="9144000" cy="0"/>
          </a:xfrm>
          <a:prstGeom prst="line">
            <a:avLst/>
          </a:prstGeom>
          <a:noFill/>
          <a:ln w="12700">
            <a:solidFill>
              <a:srgbClr val="87867E"/>
            </a:solidFill>
            <a:round/>
            <a:headEnd/>
            <a:tailEnd/>
          </a:ln>
          <a:effectLst/>
        </p:spPr>
        <p:txBody>
          <a:bodyPr/>
          <a:lstStyle/>
          <a:p>
            <a:pPr algn="ctr" fontAlgn="ctr">
              <a:defRPr/>
            </a:pPr>
            <a:endParaRPr lang="ja-JP" altLang="en-US">
              <a:solidFill>
                <a:srgbClr val="000000"/>
              </a:solidFill>
              <a:latin typeface="ＭＳ Ｐゴシック" pitchFamily="50" charset="-128"/>
              <a:ea typeface="+mn-ea"/>
            </a:endParaRPr>
          </a:p>
        </p:txBody>
      </p:sp>
      <p:pic>
        <p:nvPicPr>
          <p:cNvPr id="25605" name="Picture 5" descr="SD_INTERNAL USE ONLY2"/>
          <p:cNvPicPr>
            <a:picLocks noChangeAspect="1" noChangeArrowheads="1"/>
          </p:cNvPicPr>
          <p:nvPr userDrawn="1"/>
        </p:nvPicPr>
        <p:blipFill>
          <a:blip r:embed="rId14"/>
          <a:srcRect/>
          <a:stretch>
            <a:fillRect/>
          </a:stretch>
        </p:blipFill>
        <p:spPr bwMode="gray">
          <a:xfrm>
            <a:off x="192088" y="6664325"/>
            <a:ext cx="1579562" cy="188913"/>
          </a:xfrm>
          <a:prstGeom prst="rect">
            <a:avLst/>
          </a:prstGeom>
          <a:noFill/>
          <a:ln w="9525">
            <a:noFill/>
            <a:miter lim="800000"/>
            <a:headEnd/>
            <a:tailEnd/>
          </a:ln>
        </p:spPr>
      </p:pic>
      <p:sp>
        <p:nvSpPr>
          <p:cNvPr id="646150" name="Rectangle 6"/>
          <p:cNvSpPr>
            <a:spLocks noGrp="1" noChangeArrowheads="1"/>
          </p:cNvSpPr>
          <p:nvPr>
            <p:ph type="sldNum" sz="quarter" idx="4"/>
          </p:nvPr>
        </p:nvSpPr>
        <p:spPr bwMode="gray">
          <a:xfrm>
            <a:off x="3503613" y="6616700"/>
            <a:ext cx="2133600" cy="19685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ctr" fontAlgn="base">
              <a:defRPr kumimoji="0" sz="800">
                <a:solidFill>
                  <a:srgbClr val="000000"/>
                </a:solidFill>
                <a:latin typeface="+mn-lt"/>
                <a:ea typeface="+mn-ea"/>
              </a:defRPr>
            </a:lvl1pPr>
          </a:lstStyle>
          <a:p>
            <a:pPr>
              <a:defRPr/>
            </a:pPr>
            <a:fld id="{61352711-135E-4A86-9DA7-2910D1C2F0BA}" type="slidenum">
              <a:rPr lang="ja-JP" altLang="de-DE"/>
              <a:pPr>
                <a:defRPr/>
              </a:pPr>
              <a:t>‹#›</a:t>
            </a:fld>
            <a:endParaRPr lang="de-DE" altLang="ja-JP"/>
          </a:p>
        </p:txBody>
      </p:sp>
      <p:sp>
        <p:nvSpPr>
          <p:cNvPr id="25607" name="Rectangle 7"/>
          <p:cNvSpPr>
            <a:spLocks noGrp="1" noChangeArrowheads="1"/>
          </p:cNvSpPr>
          <p:nvPr>
            <p:ph type="title"/>
          </p:nvPr>
        </p:nvSpPr>
        <p:spPr bwMode="gray">
          <a:xfrm>
            <a:off x="169863" y="-1588"/>
            <a:ext cx="7858125" cy="693738"/>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ja-JP" altLang="en-US" smtClean="0"/>
              <a:t>マスタ タイトルの書式設定</a:t>
            </a:r>
          </a:p>
        </p:txBody>
      </p:sp>
      <p:sp>
        <p:nvSpPr>
          <p:cNvPr id="25608" name="Rectangle 8"/>
          <p:cNvSpPr>
            <a:spLocks noGrp="1" noChangeArrowheads="1"/>
          </p:cNvSpPr>
          <p:nvPr>
            <p:ph type="body" idx="1"/>
          </p:nvPr>
        </p:nvSpPr>
        <p:spPr bwMode="gray">
          <a:xfrm>
            <a:off x="168275" y="869950"/>
            <a:ext cx="8786813" cy="559276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ja-JP" altLang="en-US" smtClean="0"/>
              <a:t>マスタテキスト</a:t>
            </a:r>
            <a:r>
              <a:rPr lang="en-US" altLang="ja-JP" smtClean="0"/>
              <a:t>24</a:t>
            </a:r>
            <a:r>
              <a:rPr lang="ja-JP" altLang="en-US" smtClean="0"/>
              <a:t>ｐああああああああああああああああああああああああああああああああああああああああああああああああああ</a:t>
            </a:r>
          </a:p>
          <a:p>
            <a:pPr lvl="1"/>
            <a:r>
              <a:rPr lang="ja-JP" altLang="en-US" smtClean="0"/>
              <a:t>マスタテキスト</a:t>
            </a:r>
            <a:r>
              <a:rPr lang="en-US" altLang="ja-JP" smtClean="0"/>
              <a:t>20</a:t>
            </a:r>
            <a:r>
              <a:rPr lang="ja-JP" altLang="en-US" smtClean="0"/>
              <a:t>ｐああああああああああああああああああああああああああああああああああああああああああああ</a:t>
            </a:r>
          </a:p>
          <a:p>
            <a:pPr lvl="2"/>
            <a:r>
              <a:rPr lang="ja-JP" altLang="en-US" smtClean="0"/>
              <a:t>マスタテキスト</a:t>
            </a:r>
            <a:r>
              <a:rPr lang="en-US" altLang="ja-JP" smtClean="0"/>
              <a:t>18</a:t>
            </a:r>
            <a:r>
              <a:rPr lang="ja-JP" altLang="en-US" smtClean="0"/>
              <a:t>ｐああああああああああああああああああああああああああああああああああああああああああああああ</a:t>
            </a:r>
          </a:p>
          <a:p>
            <a:pPr lvl="3"/>
            <a:r>
              <a:rPr lang="ja-JP" altLang="en-US" smtClean="0"/>
              <a:t>マスタテキスト</a:t>
            </a:r>
            <a:r>
              <a:rPr lang="en-US" altLang="ja-JP" smtClean="0"/>
              <a:t>16</a:t>
            </a:r>
            <a:r>
              <a:rPr lang="ja-JP" altLang="en-US" smtClean="0"/>
              <a:t>ｐあああああああああああああああああああああああああああああああああああああああああああああああ</a:t>
            </a:r>
          </a:p>
        </p:txBody>
      </p:sp>
      <p:sp>
        <p:nvSpPr>
          <p:cNvPr id="646153" name="Text Box 9"/>
          <p:cNvSpPr txBox="1">
            <a:spLocks noChangeArrowheads="1"/>
          </p:cNvSpPr>
          <p:nvPr userDrawn="1"/>
        </p:nvSpPr>
        <p:spPr bwMode="gray">
          <a:xfrm>
            <a:off x="188913" y="6675438"/>
            <a:ext cx="1835150" cy="152400"/>
          </a:xfrm>
          <a:prstGeom prst="rect">
            <a:avLst/>
          </a:prstGeom>
          <a:noFill/>
          <a:ln w="9525">
            <a:noFill/>
            <a:miter lim="800000"/>
            <a:headEnd/>
            <a:tailEnd/>
          </a:ln>
          <a:effectLst/>
        </p:spPr>
        <p:txBody>
          <a:bodyPr lIns="0" tIns="0" rIns="0" bIns="0" anchor="b">
            <a:spAutoFit/>
          </a:bodyPr>
          <a:lstStyle>
            <a:lvl1pPr eaLnBrk="0" hangingPunct="0">
              <a:defRPr kumimoji="1">
                <a:solidFill>
                  <a:srgbClr val="000000"/>
                </a:solidFill>
                <a:latin typeface="ＭＳ Ｐゴシック" pitchFamily="50" charset="-128"/>
                <a:ea typeface="ＭＳ Ｐゴシック" pitchFamily="50" charset="-128"/>
              </a:defRPr>
            </a:lvl1pPr>
            <a:lvl2pPr marL="742950" indent="-285750" eaLnBrk="0" hangingPunct="0">
              <a:defRPr kumimoji="1">
                <a:solidFill>
                  <a:srgbClr val="000000"/>
                </a:solidFill>
                <a:latin typeface="ＭＳ Ｐゴシック" pitchFamily="50" charset="-128"/>
                <a:ea typeface="ＭＳ Ｐゴシック" pitchFamily="50" charset="-128"/>
              </a:defRPr>
            </a:lvl2pPr>
            <a:lvl3pPr marL="1143000" indent="-228600" eaLnBrk="0" hangingPunct="0">
              <a:defRPr kumimoji="1">
                <a:solidFill>
                  <a:srgbClr val="000000"/>
                </a:solidFill>
                <a:latin typeface="ＭＳ Ｐゴシック" pitchFamily="50" charset="-128"/>
                <a:ea typeface="ＭＳ Ｐゴシック" pitchFamily="50" charset="-128"/>
              </a:defRPr>
            </a:lvl3pPr>
            <a:lvl4pPr marL="1600200" indent="-228600" eaLnBrk="0" hangingPunct="0">
              <a:defRPr kumimoji="1">
                <a:solidFill>
                  <a:srgbClr val="000000"/>
                </a:solidFill>
                <a:latin typeface="ＭＳ Ｐゴシック" pitchFamily="50" charset="-128"/>
                <a:ea typeface="ＭＳ Ｐゴシック" pitchFamily="50" charset="-128"/>
              </a:defRPr>
            </a:lvl4pPr>
            <a:lvl5pPr marL="2057400" indent="-228600" eaLnBrk="0" hangingPunct="0">
              <a:defRPr kumimoji="1">
                <a:solidFill>
                  <a:srgbClr val="000000"/>
                </a:solidFill>
                <a:latin typeface="ＭＳ Ｐゴシック" pitchFamily="50" charset="-128"/>
                <a:ea typeface="ＭＳ Ｐゴシック" pitchFamily="50" charset="-128"/>
              </a:defRPr>
            </a:lvl5pPr>
            <a:lvl6pPr marL="2514600" indent="-228600" algn="ctr" eaLnBrk="0" fontAlgn="ctr" hangingPunct="0">
              <a:spcBef>
                <a:spcPct val="0"/>
              </a:spcBef>
              <a:spcAft>
                <a:spcPct val="0"/>
              </a:spcAft>
              <a:defRPr kumimoji="1">
                <a:solidFill>
                  <a:srgbClr val="000000"/>
                </a:solidFill>
                <a:latin typeface="ＭＳ Ｐゴシック" pitchFamily="50" charset="-128"/>
                <a:ea typeface="ＭＳ Ｐゴシック" pitchFamily="50" charset="-128"/>
              </a:defRPr>
            </a:lvl6pPr>
            <a:lvl7pPr marL="2971800" indent="-228600" algn="ctr" eaLnBrk="0" fontAlgn="ctr" hangingPunct="0">
              <a:spcBef>
                <a:spcPct val="0"/>
              </a:spcBef>
              <a:spcAft>
                <a:spcPct val="0"/>
              </a:spcAft>
              <a:defRPr kumimoji="1">
                <a:solidFill>
                  <a:srgbClr val="000000"/>
                </a:solidFill>
                <a:latin typeface="ＭＳ Ｐゴシック" pitchFamily="50" charset="-128"/>
                <a:ea typeface="ＭＳ Ｐゴシック" pitchFamily="50" charset="-128"/>
              </a:defRPr>
            </a:lvl7pPr>
            <a:lvl8pPr marL="3429000" indent="-228600" algn="ctr" eaLnBrk="0" fontAlgn="ctr" hangingPunct="0">
              <a:spcBef>
                <a:spcPct val="0"/>
              </a:spcBef>
              <a:spcAft>
                <a:spcPct val="0"/>
              </a:spcAft>
              <a:defRPr kumimoji="1">
                <a:solidFill>
                  <a:srgbClr val="000000"/>
                </a:solidFill>
                <a:latin typeface="ＭＳ Ｐゴシック" pitchFamily="50" charset="-128"/>
                <a:ea typeface="ＭＳ Ｐゴシック" pitchFamily="50" charset="-128"/>
              </a:defRPr>
            </a:lvl8pPr>
            <a:lvl9pPr marL="3886200" indent="-228600" algn="ctr" eaLnBrk="0" fontAlgn="ctr" hangingPunct="0">
              <a:spcBef>
                <a:spcPct val="0"/>
              </a:spcBef>
              <a:spcAft>
                <a:spcPct val="0"/>
              </a:spcAft>
              <a:defRPr kumimoji="1">
                <a:solidFill>
                  <a:srgbClr val="000000"/>
                </a:solidFill>
                <a:latin typeface="ＭＳ Ｐゴシック" pitchFamily="50" charset="-128"/>
                <a:ea typeface="ＭＳ Ｐゴシック" pitchFamily="50" charset="-128"/>
              </a:defRPr>
            </a:lvl9pPr>
          </a:lstStyle>
          <a:p>
            <a:pPr eaLnBrk="1" hangingPunct="1">
              <a:spcBef>
                <a:spcPct val="50000"/>
              </a:spcBef>
              <a:defRPr/>
            </a:pPr>
            <a:r>
              <a:rPr kumimoji="0" lang="en-US" altLang="ja-JP" sz="1000" b="1" smtClean="0">
                <a:latin typeface="Arial" charset="0"/>
              </a:rPr>
              <a:t> </a:t>
            </a:r>
          </a:p>
        </p:txBody>
      </p:sp>
      <p:grpSp>
        <p:nvGrpSpPr>
          <p:cNvPr id="25610" name="Group 19"/>
          <p:cNvGrpSpPr>
            <a:grpSpLocks noChangeAspect="1"/>
          </p:cNvGrpSpPr>
          <p:nvPr userDrawn="1"/>
        </p:nvGrpSpPr>
        <p:grpSpPr bwMode="auto">
          <a:xfrm>
            <a:off x="7888288" y="79375"/>
            <a:ext cx="1176337" cy="657225"/>
            <a:chOff x="4969" y="50"/>
            <a:chExt cx="741" cy="414"/>
          </a:xfrm>
        </p:grpSpPr>
        <p:sp>
          <p:nvSpPr>
            <p:cNvPr id="646162" name="AutoShape 18"/>
            <p:cNvSpPr>
              <a:spLocks noChangeAspect="1" noChangeArrowheads="1" noTextEdit="1"/>
            </p:cNvSpPr>
            <p:nvPr userDrawn="1"/>
          </p:nvSpPr>
          <p:spPr bwMode="gray">
            <a:xfrm>
              <a:off x="4969" y="50"/>
              <a:ext cx="741" cy="414"/>
            </a:xfrm>
            <a:prstGeom prst="rect">
              <a:avLst/>
            </a:prstGeom>
            <a:noFill/>
            <a:ln w="9525">
              <a:noFill/>
              <a:miter lim="800000"/>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646164" name="Freeform 20"/>
            <p:cNvSpPr>
              <a:spLocks/>
            </p:cNvSpPr>
            <p:nvPr userDrawn="1"/>
          </p:nvSpPr>
          <p:spPr bwMode="gray">
            <a:xfrm>
              <a:off x="5334" y="121"/>
              <a:ext cx="94" cy="72"/>
            </a:xfrm>
            <a:custGeom>
              <a:avLst/>
              <a:gdLst/>
              <a:ahLst/>
              <a:cxnLst>
                <a:cxn ang="0">
                  <a:pos x="961" y="764"/>
                </a:cxn>
                <a:cxn ang="0">
                  <a:pos x="599" y="642"/>
                </a:cxn>
                <a:cxn ang="0">
                  <a:pos x="1" y="1235"/>
                </a:cxn>
                <a:cxn ang="0">
                  <a:pos x="599" y="1825"/>
                </a:cxn>
                <a:cxn ang="0">
                  <a:pos x="1053" y="1619"/>
                </a:cxn>
                <a:cxn ang="0">
                  <a:pos x="1053" y="1293"/>
                </a:cxn>
                <a:cxn ang="0">
                  <a:pos x="771" y="1568"/>
                </a:cxn>
                <a:cxn ang="0">
                  <a:pos x="599" y="1604"/>
                </a:cxn>
                <a:cxn ang="0">
                  <a:pos x="225" y="1235"/>
                </a:cxn>
                <a:cxn ang="0">
                  <a:pos x="599" y="863"/>
                </a:cxn>
                <a:cxn ang="0">
                  <a:pos x="861" y="972"/>
                </a:cxn>
                <a:cxn ang="0">
                  <a:pos x="1093" y="1239"/>
                </a:cxn>
                <a:cxn ang="0">
                  <a:pos x="1630" y="1473"/>
                </a:cxn>
                <a:cxn ang="0">
                  <a:pos x="2365" y="741"/>
                </a:cxn>
                <a:cxn ang="0">
                  <a:pos x="1630" y="0"/>
                </a:cxn>
                <a:cxn ang="0">
                  <a:pos x="1053" y="295"/>
                </a:cxn>
                <a:cxn ang="0">
                  <a:pos x="1053" y="735"/>
                </a:cxn>
                <a:cxn ang="0">
                  <a:pos x="1630" y="232"/>
                </a:cxn>
                <a:cxn ang="0">
                  <a:pos x="2134" y="741"/>
                </a:cxn>
                <a:cxn ang="0">
                  <a:pos x="1630" y="1245"/>
                </a:cxn>
                <a:cxn ang="0">
                  <a:pos x="1303" y="1125"/>
                </a:cxn>
                <a:cxn ang="0">
                  <a:pos x="961" y="764"/>
                </a:cxn>
              </a:cxnLst>
              <a:rect l="0" t="0" r="r" b="b"/>
              <a:pathLst>
                <a:path w="2365" h="1825">
                  <a:moveTo>
                    <a:pt x="961" y="764"/>
                  </a:moveTo>
                  <a:cubicBezTo>
                    <a:pt x="875" y="688"/>
                    <a:pt x="736" y="643"/>
                    <a:pt x="599" y="642"/>
                  </a:cubicBezTo>
                  <a:cubicBezTo>
                    <a:pt x="270" y="641"/>
                    <a:pt x="2" y="900"/>
                    <a:pt x="1" y="1235"/>
                  </a:cubicBezTo>
                  <a:cubicBezTo>
                    <a:pt x="0" y="1563"/>
                    <a:pt x="270" y="1824"/>
                    <a:pt x="599" y="1825"/>
                  </a:cubicBezTo>
                  <a:cubicBezTo>
                    <a:pt x="783" y="1825"/>
                    <a:pt x="943" y="1751"/>
                    <a:pt x="1053" y="1619"/>
                  </a:cubicBezTo>
                  <a:cubicBezTo>
                    <a:pt x="1053" y="1293"/>
                    <a:pt x="1053" y="1293"/>
                    <a:pt x="1053" y="1293"/>
                  </a:cubicBezTo>
                  <a:cubicBezTo>
                    <a:pt x="994" y="1394"/>
                    <a:pt x="877" y="1524"/>
                    <a:pt x="771" y="1568"/>
                  </a:cubicBezTo>
                  <a:cubicBezTo>
                    <a:pt x="717" y="1590"/>
                    <a:pt x="662" y="1604"/>
                    <a:pt x="599" y="1604"/>
                  </a:cubicBezTo>
                  <a:cubicBezTo>
                    <a:pt x="394" y="1604"/>
                    <a:pt x="225" y="1445"/>
                    <a:pt x="225" y="1235"/>
                  </a:cubicBezTo>
                  <a:cubicBezTo>
                    <a:pt x="225" y="1041"/>
                    <a:pt x="380" y="862"/>
                    <a:pt x="599" y="863"/>
                  </a:cubicBezTo>
                  <a:cubicBezTo>
                    <a:pt x="701" y="863"/>
                    <a:pt x="793" y="905"/>
                    <a:pt x="861" y="972"/>
                  </a:cubicBezTo>
                  <a:cubicBezTo>
                    <a:pt x="931" y="1040"/>
                    <a:pt x="1041" y="1183"/>
                    <a:pt x="1093" y="1239"/>
                  </a:cubicBezTo>
                  <a:cubicBezTo>
                    <a:pt x="1227" y="1383"/>
                    <a:pt x="1419" y="1473"/>
                    <a:pt x="1630" y="1473"/>
                  </a:cubicBezTo>
                  <a:cubicBezTo>
                    <a:pt x="2036" y="1474"/>
                    <a:pt x="2365" y="1146"/>
                    <a:pt x="2365" y="741"/>
                  </a:cubicBezTo>
                  <a:cubicBezTo>
                    <a:pt x="2365" y="336"/>
                    <a:pt x="2035" y="0"/>
                    <a:pt x="1630" y="0"/>
                  </a:cubicBezTo>
                  <a:cubicBezTo>
                    <a:pt x="1395" y="0"/>
                    <a:pt x="1187" y="122"/>
                    <a:pt x="1053" y="295"/>
                  </a:cubicBezTo>
                  <a:cubicBezTo>
                    <a:pt x="1053" y="735"/>
                    <a:pt x="1053" y="735"/>
                    <a:pt x="1053" y="735"/>
                  </a:cubicBezTo>
                  <a:cubicBezTo>
                    <a:pt x="1155" y="455"/>
                    <a:pt x="1340" y="232"/>
                    <a:pt x="1630" y="232"/>
                  </a:cubicBezTo>
                  <a:cubicBezTo>
                    <a:pt x="1909" y="232"/>
                    <a:pt x="2135" y="463"/>
                    <a:pt x="2134" y="741"/>
                  </a:cubicBezTo>
                  <a:cubicBezTo>
                    <a:pt x="2134" y="1020"/>
                    <a:pt x="1909" y="1246"/>
                    <a:pt x="1630" y="1245"/>
                  </a:cubicBezTo>
                  <a:cubicBezTo>
                    <a:pt x="1506" y="1244"/>
                    <a:pt x="1391" y="1199"/>
                    <a:pt x="1303" y="1125"/>
                  </a:cubicBezTo>
                  <a:cubicBezTo>
                    <a:pt x="1194" y="1040"/>
                    <a:pt x="1074" y="860"/>
                    <a:pt x="961" y="764"/>
                  </a:cubicBezTo>
                </a:path>
              </a:pathLst>
            </a:custGeom>
            <a:solidFill>
              <a:srgbClr val="FF0000"/>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646165" name="Freeform 21"/>
            <p:cNvSpPr>
              <a:spLocks/>
            </p:cNvSpPr>
            <p:nvPr userDrawn="1"/>
          </p:nvSpPr>
          <p:spPr bwMode="gray">
            <a:xfrm>
              <a:off x="5180" y="200"/>
              <a:ext cx="65" cy="106"/>
            </a:xfrm>
            <a:custGeom>
              <a:avLst/>
              <a:gdLst/>
              <a:ahLst/>
              <a:cxnLst>
                <a:cxn ang="0">
                  <a:pos x="0" y="0"/>
                </a:cxn>
                <a:cxn ang="0">
                  <a:pos x="1624" y="0"/>
                </a:cxn>
                <a:cxn ang="0">
                  <a:pos x="1624" y="452"/>
                </a:cxn>
                <a:cxn ang="0">
                  <a:pos x="1365" y="273"/>
                </a:cxn>
                <a:cxn ang="0">
                  <a:pos x="613" y="273"/>
                </a:cxn>
                <a:cxn ang="0">
                  <a:pos x="613" y="1053"/>
                </a:cxn>
                <a:cxn ang="0">
                  <a:pos x="1428" y="1053"/>
                </a:cxn>
                <a:cxn ang="0">
                  <a:pos x="1428" y="1467"/>
                </a:cxn>
                <a:cxn ang="0">
                  <a:pos x="1205" y="1335"/>
                </a:cxn>
                <a:cxn ang="0">
                  <a:pos x="613" y="1335"/>
                </a:cxn>
                <a:cxn ang="0">
                  <a:pos x="613" y="2401"/>
                </a:cxn>
                <a:cxn ang="0">
                  <a:pos x="784" y="2651"/>
                </a:cxn>
                <a:cxn ang="0">
                  <a:pos x="11" y="2651"/>
                </a:cxn>
                <a:cxn ang="0">
                  <a:pos x="173" y="2401"/>
                </a:cxn>
                <a:cxn ang="0">
                  <a:pos x="173" y="278"/>
                </a:cxn>
                <a:cxn ang="0">
                  <a:pos x="0" y="0"/>
                </a:cxn>
              </a:cxnLst>
              <a:rect l="0" t="0" r="r" b="b"/>
              <a:pathLst>
                <a:path w="1624" h="2651">
                  <a:moveTo>
                    <a:pt x="0" y="0"/>
                  </a:moveTo>
                  <a:cubicBezTo>
                    <a:pt x="1624" y="0"/>
                    <a:pt x="1624" y="0"/>
                    <a:pt x="1624" y="0"/>
                  </a:cubicBezTo>
                  <a:cubicBezTo>
                    <a:pt x="1624" y="452"/>
                    <a:pt x="1624" y="452"/>
                    <a:pt x="1624" y="452"/>
                  </a:cubicBezTo>
                  <a:cubicBezTo>
                    <a:pt x="1624" y="452"/>
                    <a:pt x="1540" y="274"/>
                    <a:pt x="1365" y="273"/>
                  </a:cubicBezTo>
                  <a:cubicBezTo>
                    <a:pt x="613" y="273"/>
                    <a:pt x="613" y="273"/>
                    <a:pt x="613" y="273"/>
                  </a:cubicBezTo>
                  <a:cubicBezTo>
                    <a:pt x="613" y="1053"/>
                    <a:pt x="613" y="1053"/>
                    <a:pt x="613" y="1053"/>
                  </a:cubicBezTo>
                  <a:cubicBezTo>
                    <a:pt x="1428" y="1053"/>
                    <a:pt x="1428" y="1053"/>
                    <a:pt x="1428" y="1053"/>
                  </a:cubicBezTo>
                  <a:cubicBezTo>
                    <a:pt x="1428" y="1467"/>
                    <a:pt x="1428" y="1467"/>
                    <a:pt x="1428" y="1467"/>
                  </a:cubicBezTo>
                  <a:cubicBezTo>
                    <a:pt x="1428" y="1467"/>
                    <a:pt x="1402" y="1335"/>
                    <a:pt x="1205" y="1335"/>
                  </a:cubicBezTo>
                  <a:cubicBezTo>
                    <a:pt x="613" y="1335"/>
                    <a:pt x="613" y="1335"/>
                    <a:pt x="613" y="1335"/>
                  </a:cubicBezTo>
                  <a:cubicBezTo>
                    <a:pt x="613" y="2401"/>
                    <a:pt x="613" y="2401"/>
                    <a:pt x="613" y="2401"/>
                  </a:cubicBezTo>
                  <a:cubicBezTo>
                    <a:pt x="613" y="2558"/>
                    <a:pt x="784" y="2651"/>
                    <a:pt x="784" y="2651"/>
                  </a:cubicBezTo>
                  <a:cubicBezTo>
                    <a:pt x="11" y="2651"/>
                    <a:pt x="11" y="2651"/>
                    <a:pt x="11" y="2651"/>
                  </a:cubicBezTo>
                  <a:cubicBezTo>
                    <a:pt x="11" y="2651"/>
                    <a:pt x="173" y="2569"/>
                    <a:pt x="173" y="2401"/>
                  </a:cubicBezTo>
                  <a:cubicBezTo>
                    <a:pt x="173" y="278"/>
                    <a:pt x="173" y="278"/>
                    <a:pt x="173" y="278"/>
                  </a:cubicBezTo>
                  <a:cubicBezTo>
                    <a:pt x="173" y="99"/>
                    <a:pt x="0" y="0"/>
                    <a:pt x="0" y="0"/>
                  </a:cubicBezTo>
                  <a:close/>
                </a:path>
              </a:pathLst>
            </a:custGeom>
            <a:solidFill>
              <a:srgbClr val="FF0000"/>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646166" name="Freeform 22"/>
            <p:cNvSpPr>
              <a:spLocks/>
            </p:cNvSpPr>
            <p:nvPr userDrawn="1"/>
          </p:nvSpPr>
          <p:spPr bwMode="gray">
            <a:xfrm>
              <a:off x="5333" y="200"/>
              <a:ext cx="43" cy="148"/>
            </a:xfrm>
            <a:custGeom>
              <a:avLst/>
              <a:gdLst/>
              <a:ahLst/>
              <a:cxnLst>
                <a:cxn ang="0">
                  <a:pos x="246" y="0"/>
                </a:cxn>
                <a:cxn ang="0">
                  <a:pos x="1072" y="0"/>
                </a:cxn>
                <a:cxn ang="0">
                  <a:pos x="887" y="230"/>
                </a:cxn>
                <a:cxn ang="0">
                  <a:pos x="887" y="2717"/>
                </a:cxn>
                <a:cxn ang="0">
                  <a:pos x="0" y="3693"/>
                </a:cxn>
                <a:cxn ang="0">
                  <a:pos x="423" y="2717"/>
                </a:cxn>
                <a:cxn ang="0">
                  <a:pos x="423" y="230"/>
                </a:cxn>
                <a:cxn ang="0">
                  <a:pos x="246" y="0"/>
                </a:cxn>
              </a:cxnLst>
              <a:rect l="0" t="0" r="r" b="b"/>
              <a:pathLst>
                <a:path w="1072" h="3696">
                  <a:moveTo>
                    <a:pt x="246" y="0"/>
                  </a:moveTo>
                  <a:cubicBezTo>
                    <a:pt x="1072" y="0"/>
                    <a:pt x="1072" y="0"/>
                    <a:pt x="1072" y="0"/>
                  </a:cubicBezTo>
                  <a:cubicBezTo>
                    <a:pt x="1072" y="0"/>
                    <a:pt x="887" y="87"/>
                    <a:pt x="887" y="230"/>
                  </a:cubicBezTo>
                  <a:cubicBezTo>
                    <a:pt x="887" y="2717"/>
                    <a:pt x="887" y="2717"/>
                    <a:pt x="887" y="2717"/>
                  </a:cubicBezTo>
                  <a:cubicBezTo>
                    <a:pt x="887" y="3558"/>
                    <a:pt x="44" y="3696"/>
                    <a:pt x="0" y="3693"/>
                  </a:cubicBezTo>
                  <a:cubicBezTo>
                    <a:pt x="72" y="3647"/>
                    <a:pt x="422" y="3349"/>
                    <a:pt x="423" y="2717"/>
                  </a:cubicBezTo>
                  <a:cubicBezTo>
                    <a:pt x="423" y="230"/>
                    <a:pt x="423" y="230"/>
                    <a:pt x="423" y="230"/>
                  </a:cubicBezTo>
                  <a:cubicBezTo>
                    <a:pt x="424" y="96"/>
                    <a:pt x="246" y="0"/>
                    <a:pt x="246" y="0"/>
                  </a:cubicBezTo>
                  <a:close/>
                </a:path>
              </a:pathLst>
            </a:custGeom>
            <a:solidFill>
              <a:srgbClr val="FF0000"/>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646167" name="Freeform 23"/>
            <p:cNvSpPr>
              <a:spLocks/>
            </p:cNvSpPr>
            <p:nvPr userDrawn="1"/>
          </p:nvSpPr>
          <p:spPr bwMode="gray">
            <a:xfrm>
              <a:off x="5380" y="200"/>
              <a:ext cx="33" cy="106"/>
            </a:xfrm>
            <a:custGeom>
              <a:avLst/>
              <a:gdLst/>
              <a:ahLst/>
              <a:cxnLst>
                <a:cxn ang="0">
                  <a:pos x="0" y="0"/>
                </a:cxn>
                <a:cxn ang="0">
                  <a:pos x="828" y="0"/>
                </a:cxn>
                <a:cxn ang="0">
                  <a:pos x="645" y="235"/>
                </a:cxn>
                <a:cxn ang="0">
                  <a:pos x="645" y="2401"/>
                </a:cxn>
                <a:cxn ang="0">
                  <a:pos x="828" y="2653"/>
                </a:cxn>
                <a:cxn ang="0">
                  <a:pos x="0" y="2653"/>
                </a:cxn>
                <a:cxn ang="0">
                  <a:pos x="184" y="2401"/>
                </a:cxn>
                <a:cxn ang="0">
                  <a:pos x="184" y="235"/>
                </a:cxn>
                <a:cxn ang="0">
                  <a:pos x="0" y="0"/>
                </a:cxn>
              </a:cxnLst>
              <a:rect l="0" t="0" r="r" b="b"/>
              <a:pathLst>
                <a:path w="828" h="2653">
                  <a:moveTo>
                    <a:pt x="0" y="0"/>
                  </a:moveTo>
                  <a:cubicBezTo>
                    <a:pt x="828" y="0"/>
                    <a:pt x="828" y="0"/>
                    <a:pt x="828" y="0"/>
                  </a:cubicBezTo>
                  <a:cubicBezTo>
                    <a:pt x="828" y="0"/>
                    <a:pt x="645" y="89"/>
                    <a:pt x="645" y="235"/>
                  </a:cubicBezTo>
                  <a:cubicBezTo>
                    <a:pt x="645" y="2401"/>
                    <a:pt x="645" y="2401"/>
                    <a:pt x="645" y="2401"/>
                  </a:cubicBezTo>
                  <a:cubicBezTo>
                    <a:pt x="645" y="2556"/>
                    <a:pt x="828" y="2653"/>
                    <a:pt x="828" y="2653"/>
                  </a:cubicBezTo>
                  <a:cubicBezTo>
                    <a:pt x="0" y="2653"/>
                    <a:pt x="0" y="2653"/>
                    <a:pt x="0" y="2653"/>
                  </a:cubicBezTo>
                  <a:cubicBezTo>
                    <a:pt x="0" y="2653"/>
                    <a:pt x="184" y="2557"/>
                    <a:pt x="184" y="2401"/>
                  </a:cubicBezTo>
                  <a:cubicBezTo>
                    <a:pt x="184" y="235"/>
                    <a:pt x="184" y="235"/>
                    <a:pt x="184" y="235"/>
                  </a:cubicBezTo>
                  <a:cubicBezTo>
                    <a:pt x="184" y="89"/>
                    <a:pt x="0" y="0"/>
                    <a:pt x="0" y="0"/>
                  </a:cubicBezTo>
                  <a:close/>
                </a:path>
              </a:pathLst>
            </a:custGeom>
            <a:solidFill>
              <a:srgbClr val="FF0000"/>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646168" name="Freeform 24"/>
            <p:cNvSpPr>
              <a:spLocks/>
            </p:cNvSpPr>
            <p:nvPr userDrawn="1"/>
          </p:nvSpPr>
          <p:spPr bwMode="gray">
            <a:xfrm>
              <a:off x="5414" y="200"/>
              <a:ext cx="79" cy="106"/>
            </a:xfrm>
            <a:custGeom>
              <a:avLst/>
              <a:gdLst/>
              <a:ahLst/>
              <a:cxnLst>
                <a:cxn ang="0">
                  <a:pos x="161" y="0"/>
                </a:cxn>
                <a:cxn ang="0">
                  <a:pos x="1984" y="0"/>
                </a:cxn>
                <a:cxn ang="0">
                  <a:pos x="1829" y="482"/>
                </a:cxn>
                <a:cxn ang="0">
                  <a:pos x="1607" y="279"/>
                </a:cxn>
                <a:cxn ang="0">
                  <a:pos x="1229" y="279"/>
                </a:cxn>
                <a:cxn ang="0">
                  <a:pos x="1229" y="2401"/>
                </a:cxn>
                <a:cxn ang="0">
                  <a:pos x="1407" y="2651"/>
                </a:cxn>
                <a:cxn ang="0">
                  <a:pos x="595" y="2651"/>
                </a:cxn>
                <a:cxn ang="0">
                  <a:pos x="771" y="2401"/>
                </a:cxn>
                <a:cxn ang="0">
                  <a:pos x="771" y="279"/>
                </a:cxn>
                <a:cxn ang="0">
                  <a:pos x="315" y="279"/>
                </a:cxn>
                <a:cxn ang="0">
                  <a:pos x="0" y="522"/>
                </a:cxn>
                <a:cxn ang="0">
                  <a:pos x="161" y="0"/>
                </a:cxn>
              </a:cxnLst>
              <a:rect l="0" t="0" r="r" b="b"/>
              <a:pathLst>
                <a:path w="1984" h="2651">
                  <a:moveTo>
                    <a:pt x="161" y="0"/>
                  </a:moveTo>
                  <a:cubicBezTo>
                    <a:pt x="1984" y="0"/>
                    <a:pt x="1984" y="0"/>
                    <a:pt x="1984" y="0"/>
                  </a:cubicBezTo>
                  <a:cubicBezTo>
                    <a:pt x="1829" y="482"/>
                    <a:pt x="1829" y="482"/>
                    <a:pt x="1829" y="482"/>
                  </a:cubicBezTo>
                  <a:cubicBezTo>
                    <a:pt x="1829" y="482"/>
                    <a:pt x="1783" y="279"/>
                    <a:pt x="1607" y="279"/>
                  </a:cubicBezTo>
                  <a:cubicBezTo>
                    <a:pt x="1229" y="279"/>
                    <a:pt x="1229" y="279"/>
                    <a:pt x="1229" y="279"/>
                  </a:cubicBezTo>
                  <a:cubicBezTo>
                    <a:pt x="1229" y="2401"/>
                    <a:pt x="1229" y="2401"/>
                    <a:pt x="1229" y="2401"/>
                  </a:cubicBezTo>
                  <a:cubicBezTo>
                    <a:pt x="1229" y="2535"/>
                    <a:pt x="1407" y="2651"/>
                    <a:pt x="1407" y="2651"/>
                  </a:cubicBezTo>
                  <a:cubicBezTo>
                    <a:pt x="595" y="2651"/>
                    <a:pt x="595" y="2651"/>
                    <a:pt x="595" y="2651"/>
                  </a:cubicBezTo>
                  <a:cubicBezTo>
                    <a:pt x="595" y="2651"/>
                    <a:pt x="771" y="2547"/>
                    <a:pt x="771" y="2401"/>
                  </a:cubicBezTo>
                  <a:cubicBezTo>
                    <a:pt x="771" y="279"/>
                    <a:pt x="771" y="279"/>
                    <a:pt x="771" y="279"/>
                  </a:cubicBezTo>
                  <a:cubicBezTo>
                    <a:pt x="315" y="279"/>
                    <a:pt x="315" y="279"/>
                    <a:pt x="315" y="279"/>
                  </a:cubicBezTo>
                  <a:cubicBezTo>
                    <a:pt x="185" y="280"/>
                    <a:pt x="0" y="522"/>
                    <a:pt x="0" y="522"/>
                  </a:cubicBezTo>
                  <a:lnTo>
                    <a:pt x="161" y="0"/>
                  </a:lnTo>
                  <a:close/>
                </a:path>
              </a:pathLst>
            </a:custGeom>
            <a:solidFill>
              <a:srgbClr val="FF0000"/>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646169" name="Freeform 25"/>
            <p:cNvSpPr>
              <a:spLocks/>
            </p:cNvSpPr>
            <p:nvPr userDrawn="1"/>
          </p:nvSpPr>
          <p:spPr bwMode="gray">
            <a:xfrm>
              <a:off x="5558" y="200"/>
              <a:ext cx="88" cy="107"/>
            </a:xfrm>
            <a:custGeom>
              <a:avLst/>
              <a:gdLst/>
              <a:ahLst/>
              <a:cxnLst>
                <a:cxn ang="0">
                  <a:pos x="1420" y="0"/>
                </a:cxn>
                <a:cxn ang="0">
                  <a:pos x="2219" y="0"/>
                </a:cxn>
                <a:cxn ang="0">
                  <a:pos x="2048" y="234"/>
                </a:cxn>
                <a:cxn ang="0">
                  <a:pos x="2048" y="1840"/>
                </a:cxn>
                <a:cxn ang="0">
                  <a:pos x="1131" y="2693"/>
                </a:cxn>
                <a:cxn ang="0">
                  <a:pos x="176" y="1840"/>
                </a:cxn>
                <a:cxn ang="0">
                  <a:pos x="176" y="234"/>
                </a:cxn>
                <a:cxn ang="0">
                  <a:pos x="0" y="0"/>
                </a:cxn>
                <a:cxn ang="0">
                  <a:pos x="821" y="0"/>
                </a:cxn>
                <a:cxn ang="0">
                  <a:pos x="638" y="234"/>
                </a:cxn>
                <a:cxn ang="0">
                  <a:pos x="638" y="1840"/>
                </a:cxn>
                <a:cxn ang="0">
                  <a:pos x="1131" y="2406"/>
                </a:cxn>
                <a:cxn ang="0">
                  <a:pos x="1601" y="1840"/>
                </a:cxn>
                <a:cxn ang="0">
                  <a:pos x="1601" y="234"/>
                </a:cxn>
                <a:cxn ang="0">
                  <a:pos x="1420" y="0"/>
                </a:cxn>
              </a:cxnLst>
              <a:rect l="0" t="0" r="r" b="b"/>
              <a:pathLst>
                <a:path w="2219" h="2693">
                  <a:moveTo>
                    <a:pt x="1420" y="0"/>
                  </a:moveTo>
                  <a:cubicBezTo>
                    <a:pt x="2219" y="0"/>
                    <a:pt x="2219" y="0"/>
                    <a:pt x="2219" y="0"/>
                  </a:cubicBezTo>
                  <a:cubicBezTo>
                    <a:pt x="2219" y="0"/>
                    <a:pt x="2048" y="91"/>
                    <a:pt x="2048" y="234"/>
                  </a:cubicBezTo>
                  <a:cubicBezTo>
                    <a:pt x="2048" y="1840"/>
                    <a:pt x="2048" y="1840"/>
                    <a:pt x="2048" y="1840"/>
                  </a:cubicBezTo>
                  <a:cubicBezTo>
                    <a:pt x="2047" y="2492"/>
                    <a:pt x="1506" y="2693"/>
                    <a:pt x="1131" y="2693"/>
                  </a:cubicBezTo>
                  <a:cubicBezTo>
                    <a:pt x="759" y="2693"/>
                    <a:pt x="175" y="2490"/>
                    <a:pt x="176" y="1840"/>
                  </a:cubicBezTo>
                  <a:cubicBezTo>
                    <a:pt x="176" y="234"/>
                    <a:pt x="176" y="234"/>
                    <a:pt x="176" y="234"/>
                  </a:cubicBezTo>
                  <a:cubicBezTo>
                    <a:pt x="176" y="91"/>
                    <a:pt x="0" y="0"/>
                    <a:pt x="0" y="0"/>
                  </a:cubicBezTo>
                  <a:cubicBezTo>
                    <a:pt x="821" y="0"/>
                    <a:pt x="821" y="0"/>
                    <a:pt x="821" y="0"/>
                  </a:cubicBezTo>
                  <a:cubicBezTo>
                    <a:pt x="821" y="0"/>
                    <a:pt x="638" y="88"/>
                    <a:pt x="638" y="234"/>
                  </a:cubicBezTo>
                  <a:cubicBezTo>
                    <a:pt x="638" y="1840"/>
                    <a:pt x="638" y="1840"/>
                    <a:pt x="638" y="1840"/>
                  </a:cubicBezTo>
                  <a:cubicBezTo>
                    <a:pt x="638" y="2182"/>
                    <a:pt x="865" y="2406"/>
                    <a:pt x="1131" y="2406"/>
                  </a:cubicBezTo>
                  <a:cubicBezTo>
                    <a:pt x="1397" y="2406"/>
                    <a:pt x="1600" y="2173"/>
                    <a:pt x="1601" y="1840"/>
                  </a:cubicBezTo>
                  <a:cubicBezTo>
                    <a:pt x="1601" y="234"/>
                    <a:pt x="1601" y="234"/>
                    <a:pt x="1601" y="234"/>
                  </a:cubicBezTo>
                  <a:cubicBezTo>
                    <a:pt x="1601" y="91"/>
                    <a:pt x="1420" y="0"/>
                    <a:pt x="1420" y="0"/>
                  </a:cubicBezTo>
                  <a:close/>
                </a:path>
              </a:pathLst>
            </a:custGeom>
            <a:solidFill>
              <a:srgbClr val="FF0000"/>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646170" name="Freeform 26"/>
            <p:cNvSpPr>
              <a:spLocks/>
            </p:cNvSpPr>
            <p:nvPr userDrawn="1"/>
          </p:nvSpPr>
          <p:spPr bwMode="gray">
            <a:xfrm>
              <a:off x="5248" y="200"/>
              <a:ext cx="89" cy="108"/>
            </a:xfrm>
            <a:custGeom>
              <a:avLst/>
              <a:gdLst/>
              <a:ahLst/>
              <a:cxnLst>
                <a:cxn ang="0">
                  <a:pos x="1427" y="0"/>
                </a:cxn>
                <a:cxn ang="0">
                  <a:pos x="2240" y="0"/>
                </a:cxn>
                <a:cxn ang="0">
                  <a:pos x="2068" y="237"/>
                </a:cxn>
                <a:cxn ang="0">
                  <a:pos x="2067" y="1838"/>
                </a:cxn>
                <a:cxn ang="0">
                  <a:pos x="1122" y="2700"/>
                </a:cxn>
                <a:cxn ang="0">
                  <a:pos x="166" y="1838"/>
                </a:cxn>
                <a:cxn ang="0">
                  <a:pos x="166" y="237"/>
                </a:cxn>
                <a:cxn ang="0">
                  <a:pos x="0" y="0"/>
                </a:cxn>
                <a:cxn ang="0">
                  <a:pos x="821" y="0"/>
                </a:cxn>
                <a:cxn ang="0">
                  <a:pos x="631" y="237"/>
                </a:cxn>
                <a:cxn ang="0">
                  <a:pos x="630" y="1838"/>
                </a:cxn>
                <a:cxn ang="0">
                  <a:pos x="1122" y="2413"/>
                </a:cxn>
                <a:cxn ang="0">
                  <a:pos x="1602" y="1838"/>
                </a:cxn>
                <a:cxn ang="0">
                  <a:pos x="1603" y="237"/>
                </a:cxn>
                <a:cxn ang="0">
                  <a:pos x="1427" y="0"/>
                </a:cxn>
              </a:cxnLst>
              <a:rect l="0" t="0" r="r" b="b"/>
              <a:pathLst>
                <a:path w="2240" h="2700">
                  <a:moveTo>
                    <a:pt x="1427" y="0"/>
                  </a:moveTo>
                  <a:cubicBezTo>
                    <a:pt x="2240" y="0"/>
                    <a:pt x="2240" y="0"/>
                    <a:pt x="2240" y="0"/>
                  </a:cubicBezTo>
                  <a:cubicBezTo>
                    <a:pt x="2240" y="0"/>
                    <a:pt x="2068" y="95"/>
                    <a:pt x="2068" y="237"/>
                  </a:cubicBezTo>
                  <a:cubicBezTo>
                    <a:pt x="2068" y="238"/>
                    <a:pt x="2067" y="1838"/>
                    <a:pt x="2067" y="1838"/>
                  </a:cubicBezTo>
                  <a:cubicBezTo>
                    <a:pt x="2067" y="2494"/>
                    <a:pt x="1501" y="2700"/>
                    <a:pt x="1122" y="2700"/>
                  </a:cubicBezTo>
                  <a:cubicBezTo>
                    <a:pt x="750" y="2700"/>
                    <a:pt x="166" y="2491"/>
                    <a:pt x="166" y="1838"/>
                  </a:cubicBezTo>
                  <a:cubicBezTo>
                    <a:pt x="166" y="237"/>
                    <a:pt x="166" y="237"/>
                    <a:pt x="166" y="237"/>
                  </a:cubicBezTo>
                  <a:cubicBezTo>
                    <a:pt x="166" y="94"/>
                    <a:pt x="0" y="0"/>
                    <a:pt x="0" y="0"/>
                  </a:cubicBezTo>
                  <a:cubicBezTo>
                    <a:pt x="821" y="0"/>
                    <a:pt x="821" y="0"/>
                    <a:pt x="821" y="0"/>
                  </a:cubicBezTo>
                  <a:cubicBezTo>
                    <a:pt x="821" y="0"/>
                    <a:pt x="631" y="94"/>
                    <a:pt x="631" y="237"/>
                  </a:cubicBezTo>
                  <a:cubicBezTo>
                    <a:pt x="630" y="1838"/>
                    <a:pt x="630" y="1838"/>
                    <a:pt x="630" y="1838"/>
                  </a:cubicBezTo>
                  <a:cubicBezTo>
                    <a:pt x="630" y="2178"/>
                    <a:pt x="856" y="2412"/>
                    <a:pt x="1122" y="2413"/>
                  </a:cubicBezTo>
                  <a:cubicBezTo>
                    <a:pt x="1388" y="2414"/>
                    <a:pt x="1602" y="2174"/>
                    <a:pt x="1602" y="1838"/>
                  </a:cubicBezTo>
                  <a:cubicBezTo>
                    <a:pt x="1603" y="237"/>
                    <a:pt x="1603" y="237"/>
                    <a:pt x="1603" y="237"/>
                  </a:cubicBezTo>
                  <a:cubicBezTo>
                    <a:pt x="1603" y="94"/>
                    <a:pt x="1427" y="0"/>
                    <a:pt x="1427" y="0"/>
                  </a:cubicBezTo>
                  <a:close/>
                </a:path>
              </a:pathLst>
            </a:custGeom>
            <a:solidFill>
              <a:srgbClr val="FF0000"/>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sp>
          <p:nvSpPr>
            <p:cNvPr id="646171" name="Freeform 27"/>
            <p:cNvSpPr>
              <a:spLocks/>
            </p:cNvSpPr>
            <p:nvPr userDrawn="1"/>
          </p:nvSpPr>
          <p:spPr bwMode="gray">
            <a:xfrm>
              <a:off x="5489" y="198"/>
              <a:ext cx="69" cy="110"/>
            </a:xfrm>
            <a:custGeom>
              <a:avLst/>
              <a:gdLst/>
              <a:ahLst/>
              <a:cxnLst>
                <a:cxn ang="0">
                  <a:pos x="1467" y="479"/>
                </a:cxn>
                <a:cxn ang="0">
                  <a:pos x="1019" y="276"/>
                </a:cxn>
                <a:cxn ang="0">
                  <a:pos x="504" y="677"/>
                </a:cxn>
                <a:cxn ang="0">
                  <a:pos x="995" y="1174"/>
                </a:cxn>
                <a:cxn ang="0">
                  <a:pos x="1705" y="1974"/>
                </a:cxn>
                <a:cxn ang="0">
                  <a:pos x="651" y="2755"/>
                </a:cxn>
                <a:cxn ang="0">
                  <a:pos x="155" y="2686"/>
                </a:cxn>
                <a:cxn ang="0">
                  <a:pos x="0" y="2177"/>
                </a:cxn>
                <a:cxn ang="0">
                  <a:pos x="658" y="2466"/>
                </a:cxn>
                <a:cxn ang="0">
                  <a:pos x="1252" y="2030"/>
                </a:cxn>
                <a:cxn ang="0">
                  <a:pos x="46" y="731"/>
                </a:cxn>
                <a:cxn ang="0">
                  <a:pos x="973" y="0"/>
                </a:cxn>
                <a:cxn ang="0">
                  <a:pos x="1467" y="69"/>
                </a:cxn>
                <a:cxn ang="0">
                  <a:pos x="1467" y="479"/>
                </a:cxn>
              </a:cxnLst>
              <a:rect l="0" t="0" r="r" b="b"/>
              <a:pathLst>
                <a:path w="1707" h="2755">
                  <a:moveTo>
                    <a:pt x="1467" y="479"/>
                  </a:moveTo>
                  <a:cubicBezTo>
                    <a:pt x="1467" y="479"/>
                    <a:pt x="1352" y="277"/>
                    <a:pt x="1019" y="276"/>
                  </a:cubicBezTo>
                  <a:cubicBezTo>
                    <a:pt x="686" y="275"/>
                    <a:pt x="505" y="450"/>
                    <a:pt x="504" y="677"/>
                  </a:cubicBezTo>
                  <a:cubicBezTo>
                    <a:pt x="503" y="934"/>
                    <a:pt x="696" y="1031"/>
                    <a:pt x="995" y="1174"/>
                  </a:cubicBezTo>
                  <a:cubicBezTo>
                    <a:pt x="1279" y="1311"/>
                    <a:pt x="1707" y="1499"/>
                    <a:pt x="1705" y="1974"/>
                  </a:cubicBezTo>
                  <a:cubicBezTo>
                    <a:pt x="1704" y="2399"/>
                    <a:pt x="1327" y="2755"/>
                    <a:pt x="651" y="2755"/>
                  </a:cubicBezTo>
                  <a:cubicBezTo>
                    <a:pt x="442" y="2754"/>
                    <a:pt x="155" y="2686"/>
                    <a:pt x="155" y="2686"/>
                  </a:cubicBezTo>
                  <a:cubicBezTo>
                    <a:pt x="0" y="2177"/>
                    <a:pt x="0" y="2177"/>
                    <a:pt x="0" y="2177"/>
                  </a:cubicBezTo>
                  <a:cubicBezTo>
                    <a:pt x="143" y="2316"/>
                    <a:pt x="397" y="2466"/>
                    <a:pt x="658" y="2466"/>
                  </a:cubicBezTo>
                  <a:cubicBezTo>
                    <a:pt x="929" y="2466"/>
                    <a:pt x="1252" y="2298"/>
                    <a:pt x="1252" y="2030"/>
                  </a:cubicBezTo>
                  <a:cubicBezTo>
                    <a:pt x="1252" y="1512"/>
                    <a:pt x="46" y="1598"/>
                    <a:pt x="46" y="731"/>
                  </a:cubicBezTo>
                  <a:cubicBezTo>
                    <a:pt x="46" y="433"/>
                    <a:pt x="254" y="0"/>
                    <a:pt x="973" y="0"/>
                  </a:cubicBezTo>
                  <a:cubicBezTo>
                    <a:pt x="1207" y="0"/>
                    <a:pt x="1467" y="69"/>
                    <a:pt x="1467" y="69"/>
                  </a:cubicBezTo>
                  <a:lnTo>
                    <a:pt x="1467" y="479"/>
                  </a:lnTo>
                  <a:close/>
                </a:path>
              </a:pathLst>
            </a:custGeom>
            <a:solidFill>
              <a:srgbClr val="FF0000"/>
            </a:solidFill>
            <a:ln w="9525">
              <a:noFill/>
              <a:round/>
              <a:headEnd/>
              <a:tailEnd/>
            </a:ln>
          </p:spPr>
          <p:txBody>
            <a:bodyPr/>
            <a:lstStyle/>
            <a:p>
              <a:pPr algn="ctr" fontAlgn="ctr">
                <a:defRPr/>
              </a:pPr>
              <a:endParaRPr lang="ja-JP" altLang="en-US">
                <a:solidFill>
                  <a:srgbClr val="000000"/>
                </a:solidFill>
                <a:latin typeface="ＭＳ Ｐゴシック" pitchFamily="50" charset="-128"/>
                <a:ea typeface="+mn-ea"/>
              </a:endParaRPr>
            </a:p>
          </p:txBody>
        </p:sp>
      </p:grpSp>
    </p:spTree>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hf hdr="0" dt="0"/>
  <p:txStyles>
    <p:titleStyle>
      <a:lvl1pPr algn="l" rtl="0" eaLnBrk="0" fontAlgn="base" hangingPunct="0">
        <a:spcBef>
          <a:spcPct val="0"/>
        </a:spcBef>
        <a:spcAft>
          <a:spcPct val="0"/>
        </a:spcAft>
        <a:tabLst>
          <a:tab pos="3676650" algn="l"/>
        </a:tabLst>
        <a:defRPr kumimoji="1" sz="3200">
          <a:solidFill>
            <a:schemeClr val="tx2"/>
          </a:solidFill>
          <a:latin typeface="+mj-lt"/>
          <a:ea typeface="+mj-ea"/>
          <a:cs typeface="+mj-cs"/>
        </a:defRPr>
      </a:lvl1pPr>
      <a:lvl2pPr algn="l" rtl="0" eaLnBrk="0" fontAlgn="base" hangingPunct="0">
        <a:spcBef>
          <a:spcPct val="0"/>
        </a:spcBef>
        <a:spcAft>
          <a:spcPct val="0"/>
        </a:spcAft>
        <a:tabLst>
          <a:tab pos="3676650" algn="l"/>
        </a:tabLst>
        <a:defRPr kumimoji="1" sz="3200">
          <a:solidFill>
            <a:schemeClr val="tx2"/>
          </a:solidFill>
          <a:latin typeface="Arial" charset="0"/>
          <a:ea typeface="ＭＳ Ｐゴシック" pitchFamily="50" charset="-128"/>
        </a:defRPr>
      </a:lvl2pPr>
      <a:lvl3pPr algn="l" rtl="0" eaLnBrk="0" fontAlgn="base" hangingPunct="0">
        <a:spcBef>
          <a:spcPct val="0"/>
        </a:spcBef>
        <a:spcAft>
          <a:spcPct val="0"/>
        </a:spcAft>
        <a:tabLst>
          <a:tab pos="3676650" algn="l"/>
        </a:tabLst>
        <a:defRPr kumimoji="1" sz="3200">
          <a:solidFill>
            <a:schemeClr val="tx2"/>
          </a:solidFill>
          <a:latin typeface="Arial" charset="0"/>
          <a:ea typeface="ＭＳ Ｐゴシック" pitchFamily="50" charset="-128"/>
        </a:defRPr>
      </a:lvl3pPr>
      <a:lvl4pPr algn="l" rtl="0" eaLnBrk="0" fontAlgn="base" hangingPunct="0">
        <a:spcBef>
          <a:spcPct val="0"/>
        </a:spcBef>
        <a:spcAft>
          <a:spcPct val="0"/>
        </a:spcAft>
        <a:tabLst>
          <a:tab pos="3676650" algn="l"/>
        </a:tabLst>
        <a:defRPr kumimoji="1" sz="3200">
          <a:solidFill>
            <a:schemeClr val="tx2"/>
          </a:solidFill>
          <a:latin typeface="Arial" charset="0"/>
          <a:ea typeface="ＭＳ Ｐゴシック" pitchFamily="50" charset="-128"/>
        </a:defRPr>
      </a:lvl4pPr>
      <a:lvl5pPr algn="l" rtl="0" eaLnBrk="0" fontAlgn="base" hangingPunct="0">
        <a:spcBef>
          <a:spcPct val="0"/>
        </a:spcBef>
        <a:spcAft>
          <a:spcPct val="0"/>
        </a:spcAft>
        <a:tabLst>
          <a:tab pos="3676650" algn="l"/>
        </a:tabLst>
        <a:defRPr kumimoji="1" sz="3200">
          <a:solidFill>
            <a:schemeClr val="tx2"/>
          </a:solidFill>
          <a:latin typeface="Arial" charset="0"/>
          <a:ea typeface="ＭＳ Ｐゴシック" pitchFamily="50" charset="-128"/>
        </a:defRPr>
      </a:lvl5pPr>
      <a:lvl6pPr marL="457200"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6pPr>
      <a:lvl7pPr marL="914400"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7pPr>
      <a:lvl8pPr marL="1371600"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8pPr>
      <a:lvl9pPr marL="1828800"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9pPr>
    </p:titleStyle>
    <p:bodyStyle>
      <a:lvl1pPr marL="290513" indent="-290513" algn="l" defTabSz="457200" rtl="0" eaLnBrk="0" fontAlgn="base" hangingPunct="0">
        <a:lnSpc>
          <a:spcPct val="95000"/>
        </a:lnSpc>
        <a:spcBef>
          <a:spcPct val="20000"/>
        </a:spcBef>
        <a:spcAft>
          <a:spcPct val="10000"/>
        </a:spcAft>
        <a:buClr>
          <a:srgbClr val="A30B1A"/>
        </a:buClr>
        <a:buFont typeface="Wingdings" pitchFamily="2" charset="2"/>
        <a:buChar char="n"/>
        <a:defRPr kumimoji="1" sz="2400">
          <a:solidFill>
            <a:srgbClr val="000000"/>
          </a:solidFill>
          <a:latin typeface="+mn-lt"/>
          <a:ea typeface="+mn-ea"/>
          <a:cs typeface="+mn-cs"/>
        </a:defRPr>
      </a:lvl1pPr>
      <a:lvl2pPr marL="581025" indent="-242888" algn="l" defTabSz="457200" rtl="0" eaLnBrk="0" fontAlgn="base" hangingPunct="0">
        <a:lnSpc>
          <a:spcPct val="95000"/>
        </a:lnSpc>
        <a:spcBef>
          <a:spcPct val="20000"/>
        </a:spcBef>
        <a:spcAft>
          <a:spcPct val="10000"/>
        </a:spcAft>
        <a:buClr>
          <a:srgbClr val="87867E"/>
        </a:buClr>
        <a:buFont typeface="Wingdings" pitchFamily="2" charset="2"/>
        <a:buChar char="n"/>
        <a:defRPr kumimoji="1" sz="2000">
          <a:solidFill>
            <a:srgbClr val="000000"/>
          </a:solidFill>
          <a:latin typeface="+mn-lt"/>
          <a:ea typeface="+mn-ea"/>
          <a:cs typeface="+mn-cs"/>
        </a:defRPr>
      </a:lvl2pPr>
      <a:lvl3pPr marL="795338" indent="-138113" algn="l" defTabSz="457200" rtl="0" eaLnBrk="0" fontAlgn="base" hangingPunct="0">
        <a:lnSpc>
          <a:spcPct val="95000"/>
        </a:lnSpc>
        <a:spcBef>
          <a:spcPct val="20000"/>
        </a:spcBef>
        <a:spcAft>
          <a:spcPct val="10000"/>
        </a:spcAft>
        <a:buClr>
          <a:srgbClr val="87867E"/>
        </a:buClr>
        <a:buSzPct val="100000"/>
        <a:buChar char="•"/>
        <a:defRPr kumimoji="1">
          <a:solidFill>
            <a:srgbClr val="000000"/>
          </a:solidFill>
          <a:latin typeface="+mn-lt"/>
          <a:ea typeface="+mn-ea"/>
          <a:cs typeface="+mn-cs"/>
        </a:defRPr>
      </a:lvl3pPr>
      <a:lvl4pPr marL="1014413" indent="-134938" algn="l" defTabSz="457200" rtl="0" eaLnBrk="0" fontAlgn="base" hangingPunct="0">
        <a:lnSpc>
          <a:spcPct val="95000"/>
        </a:lnSpc>
        <a:spcBef>
          <a:spcPct val="20000"/>
        </a:spcBef>
        <a:spcAft>
          <a:spcPct val="10000"/>
        </a:spcAft>
        <a:buClr>
          <a:srgbClr val="87867E"/>
        </a:buClr>
        <a:buSzPct val="100000"/>
        <a:buChar char="•"/>
        <a:defRPr kumimoji="1" sz="1600">
          <a:solidFill>
            <a:srgbClr val="000000"/>
          </a:solidFill>
          <a:latin typeface="+mn-lt"/>
          <a:ea typeface="+mn-ea"/>
          <a:cs typeface="+mn-cs"/>
        </a:defRPr>
      </a:lvl4pPr>
      <a:lvl5pPr marL="2305050" indent="365125" algn="l" defTabSz="457200" rtl="0" eaLnBrk="0" fontAlgn="base" hangingPunct="0">
        <a:spcBef>
          <a:spcPct val="0"/>
        </a:spcBef>
        <a:spcAft>
          <a:spcPct val="0"/>
        </a:spcAft>
        <a:buBlip>
          <a:blip r:embed="rId15"/>
        </a:buBlip>
        <a:defRPr kumimoji="1" sz="2000">
          <a:solidFill>
            <a:srgbClr val="000000"/>
          </a:solidFill>
          <a:latin typeface="+mn-lt"/>
          <a:ea typeface="+mn-ea"/>
          <a:cs typeface="+mn-cs"/>
        </a:defRPr>
      </a:lvl5pPr>
      <a:lvl6pPr marL="2762250" indent="365125" algn="l" defTabSz="457200" rtl="0" fontAlgn="base">
        <a:spcBef>
          <a:spcPct val="0"/>
        </a:spcBef>
        <a:spcAft>
          <a:spcPct val="0"/>
        </a:spcAft>
        <a:buBlip>
          <a:blip r:embed="rId15"/>
        </a:buBlip>
        <a:defRPr kumimoji="1" sz="2000">
          <a:solidFill>
            <a:srgbClr val="000000"/>
          </a:solidFill>
          <a:latin typeface="+mn-lt"/>
          <a:ea typeface="+mn-ea"/>
          <a:cs typeface="+mn-cs"/>
        </a:defRPr>
      </a:lvl6pPr>
      <a:lvl7pPr marL="3219450" indent="365125" algn="l" defTabSz="457200" rtl="0" fontAlgn="base">
        <a:spcBef>
          <a:spcPct val="0"/>
        </a:spcBef>
        <a:spcAft>
          <a:spcPct val="0"/>
        </a:spcAft>
        <a:buBlip>
          <a:blip r:embed="rId15"/>
        </a:buBlip>
        <a:defRPr kumimoji="1" sz="2000">
          <a:solidFill>
            <a:srgbClr val="000000"/>
          </a:solidFill>
          <a:latin typeface="+mn-lt"/>
          <a:ea typeface="+mn-ea"/>
          <a:cs typeface="+mn-cs"/>
        </a:defRPr>
      </a:lvl7pPr>
      <a:lvl8pPr marL="3676650" indent="365125" algn="l" defTabSz="457200" rtl="0" fontAlgn="base">
        <a:spcBef>
          <a:spcPct val="0"/>
        </a:spcBef>
        <a:spcAft>
          <a:spcPct val="0"/>
        </a:spcAft>
        <a:buBlip>
          <a:blip r:embed="rId15"/>
        </a:buBlip>
        <a:defRPr kumimoji="1" sz="2000">
          <a:solidFill>
            <a:srgbClr val="000000"/>
          </a:solidFill>
          <a:latin typeface="+mn-lt"/>
          <a:ea typeface="+mn-ea"/>
          <a:cs typeface="+mn-cs"/>
        </a:defRPr>
      </a:lvl8pPr>
      <a:lvl9pPr marL="4133850" indent="365125" algn="l" defTabSz="457200" rtl="0" fontAlgn="base">
        <a:spcBef>
          <a:spcPct val="0"/>
        </a:spcBef>
        <a:spcAft>
          <a:spcPct val="0"/>
        </a:spcAft>
        <a:buBlip>
          <a:blip r:embed="rId15"/>
        </a:buBlip>
        <a:defRPr kumimoji="1" sz="2000">
          <a:solidFill>
            <a:srgbClr val="000000"/>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emf"/><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emf"/><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915988" y="2095500"/>
            <a:ext cx="7832476" cy="1285288"/>
          </a:xfrm>
        </p:spPr>
        <p:txBody>
          <a:bodyPr/>
          <a:lstStyle/>
          <a:p>
            <a:pPr fontAlgn="auto">
              <a:defRPr/>
            </a:pPr>
            <a:r>
              <a:rPr lang="ja-JP" altLang="en-US" b="1" dirty="0" smtClean="0">
                <a:latin typeface="+mn-lt"/>
                <a:ea typeface="+mn-ea"/>
                <a:cs typeface="Meiryo UI" pitchFamily="50" charset="-128"/>
              </a:rPr>
              <a:t>ロゴ変更について</a:t>
            </a:r>
            <a:r>
              <a:rPr lang="en-US" altLang="ja-JP" b="1" dirty="0" smtClean="0">
                <a:latin typeface="+mn-lt"/>
                <a:ea typeface="+mn-ea"/>
                <a:cs typeface="Meiryo UI" pitchFamily="50" charset="-128"/>
              </a:rPr>
              <a:t/>
            </a:r>
            <a:br>
              <a:rPr lang="en-US" altLang="ja-JP" b="1" dirty="0" smtClean="0">
                <a:latin typeface="+mn-lt"/>
                <a:ea typeface="+mn-ea"/>
                <a:cs typeface="Meiryo UI" pitchFamily="50" charset="-128"/>
              </a:rPr>
            </a:br>
            <a:r>
              <a:rPr lang="en-US" altLang="ja-JP" sz="3200" b="1" dirty="0" smtClean="0">
                <a:latin typeface="+mn-lt"/>
                <a:ea typeface="+mn-ea"/>
                <a:cs typeface="Meiryo UI" pitchFamily="50" charset="-128"/>
              </a:rPr>
              <a:t>FUJITSU</a:t>
            </a:r>
            <a:r>
              <a:rPr lang="ja-JP" altLang="en-US" sz="3200" b="1" dirty="0" smtClean="0">
                <a:latin typeface="+mn-lt"/>
                <a:ea typeface="+mn-ea"/>
                <a:cs typeface="Meiryo UI" pitchFamily="50" charset="-128"/>
              </a:rPr>
              <a:t>ロゴ → </a:t>
            </a:r>
            <a:r>
              <a:rPr lang="en-US" altLang="ja-JP" sz="3200" b="1" dirty="0" smtClean="0">
                <a:latin typeface="+mn-lt"/>
                <a:ea typeface="+mn-ea"/>
                <a:cs typeface="Meiryo UI" pitchFamily="50" charset="-128"/>
              </a:rPr>
              <a:t>SPANSION</a:t>
            </a:r>
            <a:r>
              <a:rPr lang="ja-JP" altLang="en-US" sz="3200" b="1" smtClean="0">
                <a:latin typeface="+mn-lt"/>
                <a:ea typeface="+mn-ea"/>
                <a:cs typeface="Meiryo UI" pitchFamily="50" charset="-128"/>
              </a:rPr>
              <a:t>ロゴ</a:t>
            </a:r>
            <a:endParaRPr sz="3200" b="1" dirty="0">
              <a:solidFill>
                <a:schemeClr val="bg1"/>
              </a:solidFill>
              <a:latin typeface="+mn-lt"/>
              <a:ea typeface="+mn-ea"/>
            </a:endParaRPr>
          </a:p>
        </p:txBody>
      </p:sp>
      <p:sp>
        <p:nvSpPr>
          <p:cNvPr id="7" name="TextBox 1"/>
          <p:cNvSpPr txBox="1"/>
          <p:nvPr/>
        </p:nvSpPr>
        <p:spPr>
          <a:xfrm>
            <a:off x="971600" y="4509120"/>
            <a:ext cx="1582484" cy="64633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PCN 2877</a:t>
            </a:r>
          </a:p>
          <a:p>
            <a:r>
              <a:rPr lang="en-US" dirty="0" smtClean="0"/>
              <a:t>May 26, 2014</a:t>
            </a:r>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0675" y="92571"/>
            <a:ext cx="8601075" cy="383182"/>
          </a:xfrm>
        </p:spPr>
        <p:txBody>
          <a:bodyPr/>
          <a:lstStyle/>
          <a:p>
            <a:r>
              <a:rPr kumimoji="1" lang="ja-JP" altLang="en-US" dirty="0" smtClean="0"/>
              <a:t>ロゴ変更基本ルール</a:t>
            </a:r>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399910855"/>
              </p:ext>
            </p:extLst>
          </p:nvPr>
        </p:nvGraphicFramePr>
        <p:xfrm>
          <a:off x="179512" y="908720"/>
          <a:ext cx="8807087" cy="4079082"/>
        </p:xfrm>
        <a:graphic>
          <a:graphicData uri="http://schemas.openxmlformats.org/drawingml/2006/table">
            <a:tbl>
              <a:tblPr firstRow="1" bandRow="1">
                <a:tableStyleId>{5C22544A-7EE6-4342-B048-85BDC9FD1C3A}</a:tableStyleId>
              </a:tblPr>
              <a:tblGrid>
                <a:gridCol w="1248338"/>
                <a:gridCol w="1741223"/>
                <a:gridCol w="1741223"/>
                <a:gridCol w="934013"/>
                <a:gridCol w="1741223"/>
                <a:gridCol w="1401067"/>
              </a:tblGrid>
              <a:tr h="262210">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1" lang="en-US" altLang="ja-JP" sz="1200" b="1" dirty="0" smtClean="0">
                          <a:solidFill>
                            <a:schemeClr val="bg1"/>
                          </a:solidFill>
                          <a:latin typeface="+mn-lt"/>
                        </a:rPr>
                        <a:t>DIP, SIP ZIP</a:t>
                      </a:r>
                      <a:r>
                        <a:rPr kumimoji="1" lang="ja-JP" altLang="en-US" sz="1200" b="1" dirty="0" smtClean="0">
                          <a:solidFill>
                            <a:schemeClr val="bg1"/>
                          </a:solidFill>
                          <a:latin typeface="+mn-lt"/>
                        </a:rPr>
                        <a:t>パッケージ以外の製品</a:t>
                      </a:r>
                      <a:endParaRPr kumimoji="1" lang="ja-JP" altLang="en-US" sz="1200" b="1" dirty="0">
                        <a:solidFill>
                          <a:schemeClr val="bg1"/>
                        </a:solidFill>
                        <a:latin typeface="+mn-lt"/>
                      </a:endParaRPr>
                    </a:p>
                  </a:txBody>
                  <a:tcPr marL="36000" marR="36000" anchor="ctr">
                    <a:lnR w="381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00B0F0"/>
                    </a:solidFill>
                  </a:tcPr>
                </a:tc>
                <a:tc hMerge="1">
                  <a:txBody>
                    <a:bodyPr/>
                    <a:lstStyle/>
                    <a:p>
                      <a:pPr algn="ctr"/>
                      <a:endParaRPr kumimoji="1" lang="ja-JP" altLang="en-US" sz="1200" b="1" dirty="0">
                        <a:solidFill>
                          <a:schemeClr val="bg1"/>
                        </a:solidFill>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solidFill>
                      <a:srgbClr val="00B0F0"/>
                    </a:solidFill>
                  </a:tcPr>
                </a:tc>
                <a:tc hMerge="1">
                  <a:txBody>
                    <a:bodyPr/>
                    <a:lstStyle/>
                    <a:p>
                      <a:pPr algn="ctr"/>
                      <a:endParaRPr kumimoji="1" lang="ja-JP" altLang="en-US" sz="1200" b="1" dirty="0">
                        <a:solidFill>
                          <a:schemeClr val="bg1"/>
                        </a:solidFill>
                        <a:latin typeface="+mn-lt"/>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B0F0"/>
                    </a:solidFill>
                  </a:tcPr>
                </a:tc>
                <a:tc gridSpan="2">
                  <a:txBody>
                    <a:bodyPr/>
                    <a:lstStyle/>
                    <a:p>
                      <a:pPr algn="ctr"/>
                      <a:r>
                        <a:rPr kumimoji="1" lang="en-US" altLang="ja-JP" sz="1200" b="1" dirty="0" smtClean="0">
                          <a:solidFill>
                            <a:schemeClr val="bg1"/>
                          </a:solidFill>
                          <a:latin typeface="+mn-lt"/>
                        </a:rPr>
                        <a:t>DIP, SIP, ZIP</a:t>
                      </a:r>
                      <a:r>
                        <a:rPr kumimoji="1" lang="ja-JP" altLang="en-US" sz="1200" b="1" dirty="0" smtClean="0">
                          <a:solidFill>
                            <a:schemeClr val="bg1"/>
                          </a:solidFill>
                          <a:latin typeface="+mn-lt"/>
                        </a:rPr>
                        <a:t>パッケージ品</a:t>
                      </a:r>
                      <a:endParaRPr kumimoji="1" lang="en-US" altLang="ja-JP" sz="1200" b="1" dirty="0" smtClean="0">
                        <a:solidFill>
                          <a:schemeClr val="bg1"/>
                        </a:solidFill>
                        <a:latin typeface="+mn-lt"/>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B0F0"/>
                    </a:solidFill>
                  </a:tcPr>
                </a:tc>
                <a:tc hMerge="1">
                  <a:txBody>
                    <a:bodyPr/>
                    <a:lstStyle/>
                    <a:p>
                      <a:pPr algn="ctr"/>
                      <a:endParaRPr kumimoji="1" lang="en-US" altLang="ja-JP" sz="1200" b="1" dirty="0" smtClean="0">
                        <a:solidFill>
                          <a:schemeClr val="bg1"/>
                        </a:solidFill>
                        <a:latin typeface="+mn-lt"/>
                      </a:endParaRPr>
                    </a:p>
                  </a:txBody>
                  <a:tcPr anchor="ctr">
                    <a:lnR w="952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B0F0"/>
                    </a:solidFill>
                  </a:tcPr>
                </a:tc>
                <a:tc rowSpan="2">
                  <a:txBody>
                    <a:bodyPr/>
                    <a:lstStyle/>
                    <a:p>
                      <a:pPr algn="ctr"/>
                      <a:r>
                        <a:rPr kumimoji="1" lang="ja-JP" altLang="en-US" sz="1200" dirty="0" smtClean="0">
                          <a:latin typeface="+mn-lt"/>
                        </a:rPr>
                        <a:t>補足</a:t>
                      </a:r>
                      <a:endParaRPr kumimoji="1" lang="ja-JP" altLang="en-US" sz="1200" dirty="0">
                        <a:latin typeface="+mn-lt"/>
                      </a:endParaRPr>
                    </a:p>
                  </a:txBody>
                  <a:tcPr marL="36000" marR="36000" anchor="ct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00B0F0"/>
                    </a:solidFill>
                  </a:tcPr>
                </a:tc>
              </a:tr>
              <a:tr h="262210">
                <a:tc>
                  <a:txBody>
                    <a:bodyPr/>
                    <a:lstStyle/>
                    <a:p>
                      <a:pPr algn="ctr"/>
                      <a:r>
                        <a:rPr kumimoji="1" lang="ja-JP" altLang="en-US" sz="1200" b="1" dirty="0" smtClean="0">
                          <a:solidFill>
                            <a:schemeClr val="bg1"/>
                          </a:solidFill>
                          <a:latin typeface="+mn-lt"/>
                        </a:rPr>
                        <a:t>パッケージサイズ</a:t>
                      </a:r>
                      <a:endParaRPr kumimoji="1" lang="en-US" altLang="ja-JP" sz="1200" b="1" dirty="0" smtClean="0">
                        <a:solidFill>
                          <a:schemeClr val="bg1"/>
                        </a:solidFill>
                        <a:latin typeface="+mn-lt"/>
                      </a:endParaRPr>
                    </a:p>
                    <a:p>
                      <a:pPr algn="ctr"/>
                      <a:r>
                        <a:rPr kumimoji="1" lang="en-US" altLang="ja-JP" sz="1200" b="1" dirty="0" smtClean="0">
                          <a:solidFill>
                            <a:schemeClr val="bg1"/>
                          </a:solidFill>
                          <a:latin typeface="+mn-lt"/>
                        </a:rPr>
                        <a:t>(</a:t>
                      </a:r>
                      <a:r>
                        <a:rPr kumimoji="1" lang="ja-JP" altLang="en-US" sz="1200" b="1" dirty="0" smtClean="0">
                          <a:solidFill>
                            <a:schemeClr val="bg1"/>
                          </a:solidFill>
                          <a:latin typeface="+mn-lt"/>
                        </a:rPr>
                        <a:t>幅</a:t>
                      </a:r>
                      <a:r>
                        <a:rPr kumimoji="1" lang="en-US" altLang="ja-JP" sz="1200" b="1" dirty="0" smtClean="0">
                          <a:solidFill>
                            <a:schemeClr val="bg1"/>
                          </a:solidFill>
                          <a:latin typeface="+mn-lt"/>
                        </a:rPr>
                        <a:t> : W)</a:t>
                      </a:r>
                    </a:p>
                  </a:txBody>
                  <a:tcPr marL="36000" marR="3600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algn="ctr"/>
                      <a:r>
                        <a:rPr kumimoji="1" lang="ja-JP" altLang="en-US" sz="1200" b="1" dirty="0" smtClean="0">
                          <a:solidFill>
                            <a:schemeClr val="bg1"/>
                          </a:solidFill>
                          <a:latin typeface="+mn-lt"/>
                        </a:rPr>
                        <a:t>標準</a:t>
                      </a:r>
                      <a:endParaRPr kumimoji="1" lang="en-US" altLang="ja-JP" sz="1200" b="1" dirty="0" smtClean="0">
                        <a:solidFill>
                          <a:schemeClr val="bg1"/>
                        </a:solidFill>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algn="ctr"/>
                      <a:r>
                        <a:rPr kumimoji="1" lang="en-US" altLang="ja-JP" sz="1200" b="1" dirty="0" smtClean="0">
                          <a:solidFill>
                            <a:schemeClr val="bg1"/>
                          </a:solidFill>
                          <a:latin typeface="+mn-lt"/>
                        </a:rPr>
                        <a:t>FM</a:t>
                      </a:r>
                      <a:r>
                        <a:rPr kumimoji="1" lang="ja-JP" altLang="en-US" sz="1200" b="1" dirty="0" smtClean="0">
                          <a:solidFill>
                            <a:schemeClr val="bg1"/>
                          </a:solidFill>
                          <a:latin typeface="+mn-lt"/>
                        </a:rPr>
                        <a:t>シリーズ</a:t>
                      </a:r>
                      <a:endParaRPr kumimoji="1" lang="ja-JP" altLang="en-US" sz="1200" b="1" dirty="0">
                        <a:solidFill>
                          <a:schemeClr val="bg1"/>
                        </a:solidFill>
                        <a:latin typeface="+mn-lt"/>
                      </a:endParaRPr>
                    </a:p>
                  </a:txBody>
                  <a:tcPr anchor="ctr">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algn="ctr"/>
                      <a:r>
                        <a:rPr kumimoji="1" lang="ja-JP" altLang="en-US" sz="1200" b="1" dirty="0" smtClean="0">
                          <a:solidFill>
                            <a:schemeClr val="bg1"/>
                          </a:solidFill>
                          <a:latin typeface="+mn-lt"/>
                        </a:rPr>
                        <a:t>ピン数</a:t>
                      </a:r>
                      <a:endParaRPr kumimoji="1" lang="en-US" altLang="ja-JP" sz="1200" b="1" dirty="0" smtClean="0">
                        <a:solidFill>
                          <a:schemeClr val="bg1"/>
                        </a:solidFill>
                        <a:latin typeface="+mn-lt"/>
                      </a:endParaRPr>
                    </a:p>
                  </a:txBody>
                  <a:tcPr anchor="ctr">
                    <a:lnL w="381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algn="ctr"/>
                      <a:r>
                        <a:rPr kumimoji="1" lang="en-US" altLang="ja-JP" sz="1200" b="1" dirty="0" smtClean="0">
                          <a:solidFill>
                            <a:schemeClr val="bg1"/>
                          </a:solidFill>
                          <a:latin typeface="+mn-lt"/>
                        </a:rPr>
                        <a:t>DIP, SIP, ZIP</a:t>
                      </a:r>
                    </a:p>
                  </a:txBody>
                  <a:tcPr anchor="ctr">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vMerge="1">
                  <a:txBody>
                    <a:bodyPr/>
                    <a:lstStyle/>
                    <a:p>
                      <a:pPr algn="ctr"/>
                      <a:endParaRPr kumimoji="1" lang="ja-JP" altLang="en-US" sz="1200" dirty="0">
                        <a:latin typeface="+mn-lt"/>
                      </a:endParaRPr>
                    </a:p>
                  </a:txBody>
                  <a:tcPr marL="36000" marR="36000" anchor="ctr">
                    <a:lnL w="952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B0F0"/>
                    </a:solidFill>
                  </a:tcPr>
                </a:tc>
              </a:tr>
              <a:tr h="199336">
                <a:tc>
                  <a:txBody>
                    <a:bodyPr/>
                    <a:lstStyle/>
                    <a:p>
                      <a:r>
                        <a:rPr kumimoji="1" lang="en-US" altLang="ja-JP" sz="1100" dirty="0" smtClean="0">
                          <a:latin typeface="+mn-lt"/>
                        </a:rPr>
                        <a:t>W</a:t>
                      </a:r>
                      <a:r>
                        <a:rPr kumimoji="1" lang="en-US" altLang="ja-JP" sz="1100" baseline="0" dirty="0" smtClean="0">
                          <a:latin typeface="+mn-lt"/>
                        </a:rPr>
                        <a:t> &lt; </a:t>
                      </a:r>
                      <a:r>
                        <a:rPr kumimoji="1" lang="en-US" altLang="ja-JP" sz="1100" dirty="0" smtClean="0">
                          <a:latin typeface="+mn-lt"/>
                        </a:rPr>
                        <a:t>6mm</a:t>
                      </a:r>
                    </a:p>
                    <a:p>
                      <a:r>
                        <a:rPr kumimoji="1" lang="en-US" altLang="ja-JP" sz="1100" dirty="0" smtClean="0">
                          <a:latin typeface="+mn-lt"/>
                        </a:rPr>
                        <a:t>or</a:t>
                      </a:r>
                    </a:p>
                    <a:p>
                      <a:r>
                        <a:rPr kumimoji="1" lang="en-US" altLang="ja-JP" sz="1100" dirty="0" smtClean="0">
                          <a:latin typeface="+mn-lt"/>
                        </a:rPr>
                        <a:t>H</a:t>
                      </a:r>
                      <a:r>
                        <a:rPr kumimoji="1" lang="en-US" altLang="ja-JP" sz="1100" baseline="0" dirty="0" smtClean="0">
                          <a:latin typeface="+mn-lt"/>
                        </a:rPr>
                        <a:t> &lt; </a:t>
                      </a:r>
                      <a:r>
                        <a:rPr kumimoji="1" lang="en-US" altLang="ja-JP" sz="1100" dirty="0" smtClean="0">
                          <a:latin typeface="+mn-lt"/>
                        </a:rPr>
                        <a:t>6mm</a:t>
                      </a:r>
                      <a:endParaRPr kumimoji="1" lang="ja-JP" altLang="en-US" sz="1100" dirty="0">
                        <a:latin typeface="+mn-lt"/>
                      </a:endParaRPr>
                    </a:p>
                  </a:txBody>
                  <a:tcPr marL="36000" marR="36000">
                    <a:lnT w="38100" cap="flat" cmpd="sng" algn="ctr">
                      <a:solidFill>
                        <a:schemeClr val="bg1"/>
                      </a:solidFill>
                      <a:prstDash val="solid"/>
                      <a:round/>
                      <a:headEnd type="none" w="med" len="med"/>
                      <a:tailEnd type="none" w="med" len="med"/>
                    </a:lnT>
                  </a:tcPr>
                </a:tc>
                <a:tc>
                  <a:txBody>
                    <a:bodyPr/>
                    <a:lstStyle/>
                    <a:p>
                      <a:pPr marL="85725" indent="-85725">
                        <a:buFont typeface="Arial" panose="020B0604020202020204" pitchFamily="34" charset="0"/>
                        <a:buChar char="•"/>
                      </a:pPr>
                      <a:r>
                        <a:rPr kumimoji="1" lang="en-US" altLang="ja-JP" sz="1100" dirty="0" smtClean="0">
                          <a:latin typeface="+mn-lt"/>
                        </a:rPr>
                        <a:t>F</a:t>
                      </a:r>
                      <a:r>
                        <a:rPr kumimoji="1" lang="ja-JP" altLang="en-US" sz="1100" dirty="0" smtClean="0">
                          <a:latin typeface="+mn-lt"/>
                        </a:rPr>
                        <a:t>ロゴと原産国を削除</a:t>
                      </a:r>
                      <a:endParaRPr kumimoji="1" lang="en-US" altLang="ja-JP" sz="1100" dirty="0" smtClean="0">
                        <a:latin typeface="+mn-lt"/>
                      </a:endParaRPr>
                    </a:p>
                    <a:p>
                      <a:pPr marL="0" indent="0" algn="ctr">
                        <a:buFont typeface="Arial" panose="020B0604020202020204" pitchFamily="34" charset="0"/>
                        <a:buNone/>
                      </a:pPr>
                      <a:r>
                        <a:rPr kumimoji="1" lang="ja-JP" altLang="en-US" sz="1400" b="1" u="sng" dirty="0" smtClean="0">
                          <a:solidFill>
                            <a:srgbClr val="0000CC"/>
                          </a:solidFill>
                          <a:latin typeface="+mn-lt"/>
                        </a:rPr>
                        <a:t>例</a:t>
                      </a:r>
                      <a:r>
                        <a:rPr kumimoji="1" lang="en-US" altLang="ja-JP" sz="1400" b="1" u="sng" dirty="0" smtClean="0">
                          <a:solidFill>
                            <a:srgbClr val="0000CC"/>
                          </a:solidFill>
                          <a:latin typeface="+mn-lt"/>
                        </a:rPr>
                        <a:t>-1</a:t>
                      </a:r>
                      <a:endParaRPr kumimoji="1" lang="ja-JP" altLang="en-US" sz="1400" b="1" u="sng" dirty="0">
                        <a:solidFill>
                          <a:srgbClr val="0000CC"/>
                        </a:solidFill>
                        <a:latin typeface="+mn-lt"/>
                      </a:endParaRPr>
                    </a:p>
                  </a:txBody>
                  <a:tcPr marL="36000" marR="36000">
                    <a:lnT w="38100" cap="flat" cmpd="sng" algn="ctr">
                      <a:solidFill>
                        <a:schemeClr val="bg1"/>
                      </a:solidFill>
                      <a:prstDash val="solid"/>
                      <a:round/>
                      <a:headEnd type="none" w="med" len="med"/>
                      <a:tailEnd type="none" w="med" len="med"/>
                    </a:lnT>
                  </a:tcPr>
                </a:tc>
                <a:tc>
                  <a:txBody>
                    <a:bodyPr/>
                    <a:lstStyle/>
                    <a:p>
                      <a:pPr marL="85725" indent="-85725">
                        <a:buFont typeface="Arial" panose="020B0604020202020204" pitchFamily="34" charset="0"/>
                        <a:buChar char="•"/>
                      </a:pPr>
                      <a:r>
                        <a:rPr kumimoji="1" lang="en-US" altLang="ja-JP" sz="1100" dirty="0" smtClean="0">
                          <a:solidFill>
                            <a:schemeClr val="tx1"/>
                          </a:solidFill>
                          <a:latin typeface="+mn-lt"/>
                        </a:rPr>
                        <a:t>F</a:t>
                      </a:r>
                      <a:r>
                        <a:rPr kumimoji="1" lang="ja-JP" altLang="en-US" sz="1100" dirty="0" smtClean="0">
                          <a:solidFill>
                            <a:schemeClr val="tx1"/>
                          </a:solidFill>
                          <a:latin typeface="+mn-lt"/>
                        </a:rPr>
                        <a:t>ロゴを削除</a:t>
                      </a:r>
                    </a:p>
                  </a:txBody>
                  <a:tcPr marL="36000" marR="36000">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a:txBody>
                    <a:bodyPr/>
                    <a:lstStyle/>
                    <a:p>
                      <a:r>
                        <a:rPr kumimoji="1" lang="en-US" altLang="ja-JP" sz="1100" dirty="0" smtClean="0">
                          <a:latin typeface="+mn-lt"/>
                        </a:rPr>
                        <a:t>Pin </a:t>
                      </a:r>
                      <a:r>
                        <a:rPr kumimoji="1" lang="en-US" altLang="ja-JP" sz="1100" baseline="0" dirty="0" smtClean="0">
                          <a:latin typeface="+mn-lt"/>
                        </a:rPr>
                        <a:t>&lt; 32</a:t>
                      </a:r>
                      <a:endParaRPr kumimoji="1" lang="ja-JP" altLang="en-US" sz="1100" dirty="0">
                        <a:latin typeface="+mn-lt"/>
                      </a:endParaRPr>
                    </a:p>
                  </a:txBody>
                  <a:tcPr marL="36000" marR="36000">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tcPr>
                </a:tc>
                <a:tc>
                  <a:txBody>
                    <a:bodyPr/>
                    <a:lstStyle/>
                    <a:p>
                      <a:pPr marL="85725" indent="-85725">
                        <a:buFont typeface="Arial" panose="020B0604020202020204" pitchFamily="34" charset="0"/>
                        <a:buChar char="•"/>
                      </a:pPr>
                      <a:r>
                        <a:rPr kumimoji="1" lang="en-US" altLang="ja-JP" sz="1100" dirty="0" smtClean="0">
                          <a:latin typeface="+mn-lt"/>
                        </a:rPr>
                        <a:t>F</a:t>
                      </a:r>
                      <a:r>
                        <a:rPr kumimoji="1" lang="ja-JP" altLang="en-US" sz="1100" dirty="0" smtClean="0">
                          <a:latin typeface="+mn-lt"/>
                        </a:rPr>
                        <a:t>ロゴと原産国を削除</a:t>
                      </a:r>
                    </a:p>
                    <a:p>
                      <a:pPr marL="0" indent="0" algn="ctr">
                        <a:buFont typeface="Arial" panose="020B0604020202020204" pitchFamily="34" charset="0"/>
                        <a:buNone/>
                      </a:pPr>
                      <a:r>
                        <a:rPr kumimoji="1" lang="ja-JP" altLang="en-US" sz="1400" b="1" u="sng" dirty="0" smtClean="0">
                          <a:solidFill>
                            <a:srgbClr val="0000CC"/>
                          </a:solidFill>
                          <a:latin typeface="+mn-lt"/>
                        </a:rPr>
                        <a:t>例</a:t>
                      </a:r>
                      <a:r>
                        <a:rPr kumimoji="1" lang="en-US" altLang="ja-JP" sz="1400" b="1" u="sng" dirty="0" smtClean="0">
                          <a:solidFill>
                            <a:srgbClr val="0000CC"/>
                          </a:solidFill>
                          <a:latin typeface="+mn-lt"/>
                        </a:rPr>
                        <a:t>-10, 11</a:t>
                      </a:r>
                      <a:endParaRPr kumimoji="1" lang="ja-JP" altLang="en-US" sz="1400" b="1" u="sng" dirty="0">
                        <a:solidFill>
                          <a:srgbClr val="0000CC"/>
                        </a:solidFill>
                        <a:latin typeface="+mn-lt"/>
                      </a:endParaRPr>
                    </a:p>
                  </a:txBody>
                  <a:tcPr marL="36000" marR="36000">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a:txBody>
                    <a:bodyPr/>
                    <a:lstStyle/>
                    <a:p>
                      <a:r>
                        <a:rPr kumimoji="1" lang="en-US" altLang="ja-JP" sz="1100" dirty="0" smtClean="0">
                          <a:latin typeface="+mn-lt"/>
                        </a:rPr>
                        <a:t>SPANSION</a:t>
                      </a:r>
                      <a:r>
                        <a:rPr kumimoji="1" lang="ja-JP" altLang="en-US" sz="1100" dirty="0" smtClean="0">
                          <a:latin typeface="+mn-lt"/>
                        </a:rPr>
                        <a:t>ロゴはサイズの問題で適用しません。</a:t>
                      </a:r>
                    </a:p>
                  </a:txBody>
                  <a:tcPr marL="36000" marR="36000">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tcPr>
                </a:tc>
              </a:tr>
              <a:tr h="1376601">
                <a:tc>
                  <a:txBody>
                    <a:bodyPr/>
                    <a:lstStyle/>
                    <a:p>
                      <a:r>
                        <a:rPr kumimoji="1" lang="en-US" altLang="ja-JP" sz="1100" dirty="0" smtClean="0">
                          <a:latin typeface="+mn-lt"/>
                        </a:rPr>
                        <a:t>6mm </a:t>
                      </a:r>
                      <a:r>
                        <a:rPr kumimoji="1" lang="en-US" altLang="ja-JP" sz="1100" baseline="0" dirty="0" smtClean="0">
                          <a:latin typeface="+mn-lt"/>
                          <a:cs typeface="Arial"/>
                        </a:rPr>
                        <a:t>≤ </a:t>
                      </a:r>
                      <a:r>
                        <a:rPr kumimoji="1" lang="en-US" altLang="ja-JP" sz="1100" dirty="0" smtClean="0">
                          <a:latin typeface="+mn-lt"/>
                        </a:rPr>
                        <a:t>W &lt;</a:t>
                      </a:r>
                      <a:r>
                        <a:rPr kumimoji="1" lang="en-US" altLang="ja-JP" sz="1100" baseline="0" dirty="0" smtClean="0">
                          <a:latin typeface="+mn-lt"/>
                        </a:rPr>
                        <a:t> 10mm</a:t>
                      </a:r>
                    </a:p>
                    <a:p>
                      <a:r>
                        <a:rPr kumimoji="1" lang="en-US" altLang="ja-JP" sz="1100" baseline="0" dirty="0" smtClean="0">
                          <a:latin typeface="+mn-lt"/>
                        </a:rPr>
                        <a:t>and</a:t>
                      </a:r>
                    </a:p>
                    <a:p>
                      <a:r>
                        <a:rPr kumimoji="1" lang="en-US" altLang="ja-JP" sz="1100" dirty="0" smtClean="0">
                          <a:latin typeface="+mn-lt"/>
                        </a:rPr>
                        <a:t>6mm ≤ H</a:t>
                      </a:r>
                    </a:p>
                  </a:txBody>
                  <a:tcPr marL="36000" marR="36000"/>
                </a:tc>
                <a:tc>
                  <a:txBody>
                    <a:bodyPr/>
                    <a:lstStyle/>
                    <a:p>
                      <a:pPr marL="85725" indent="-85725">
                        <a:buFont typeface="Arial" panose="020B0604020202020204" pitchFamily="34" charset="0"/>
                        <a:buChar char="•"/>
                      </a:pPr>
                      <a:r>
                        <a:rPr kumimoji="1" lang="en-US" altLang="ja-JP" sz="1100" dirty="0" smtClean="0">
                          <a:latin typeface="+mn-lt"/>
                        </a:rPr>
                        <a:t>F</a:t>
                      </a:r>
                      <a:r>
                        <a:rPr kumimoji="1" lang="ja-JP" altLang="en-US" sz="1100" dirty="0" smtClean="0">
                          <a:latin typeface="+mn-lt"/>
                        </a:rPr>
                        <a:t>ロゴと原産国を削除</a:t>
                      </a:r>
                    </a:p>
                    <a:p>
                      <a:pPr marL="85725" indent="-85725">
                        <a:buFont typeface="Arial" panose="020B0604020202020204" pitchFamily="34" charset="0"/>
                        <a:buChar char="•"/>
                      </a:pPr>
                      <a:r>
                        <a:rPr kumimoji="1" lang="en-US" altLang="ja-JP" sz="1100" dirty="0" smtClean="0">
                          <a:latin typeface="+mn-lt"/>
                        </a:rPr>
                        <a:t>SPANSION</a:t>
                      </a:r>
                      <a:r>
                        <a:rPr kumimoji="1" lang="ja-JP" altLang="en-US" sz="1100" dirty="0" smtClean="0">
                          <a:latin typeface="+mn-lt"/>
                        </a:rPr>
                        <a:t>ロゴ タイプ</a:t>
                      </a:r>
                      <a:r>
                        <a:rPr kumimoji="1" lang="en-US" altLang="ja-JP" sz="1100" dirty="0" smtClean="0">
                          <a:latin typeface="+mn-lt"/>
                        </a:rPr>
                        <a:t>B</a:t>
                      </a:r>
                      <a:r>
                        <a:rPr kumimoji="1" lang="ja-JP" altLang="en-US" sz="1100" dirty="0" smtClean="0">
                          <a:latin typeface="+mn-lt"/>
                        </a:rPr>
                        <a:t>を適用</a:t>
                      </a:r>
                      <a:endParaRPr kumimoji="1" lang="en-US" altLang="ja-JP" sz="1000" dirty="0" smtClean="0">
                        <a:latin typeface="+mn-lt"/>
                      </a:endParaRPr>
                    </a:p>
                    <a:p>
                      <a:pPr marL="0" indent="0" algn="ctr">
                        <a:buFont typeface="Arial" panose="020B0604020202020204" pitchFamily="34" charset="0"/>
                        <a:buNone/>
                      </a:pPr>
                      <a:r>
                        <a:rPr kumimoji="1" lang="ja-JP" altLang="en-US" sz="1400" b="1" u="sng" dirty="0" smtClean="0">
                          <a:solidFill>
                            <a:srgbClr val="0000CC"/>
                          </a:solidFill>
                          <a:latin typeface="+mn-lt"/>
                        </a:rPr>
                        <a:t>例</a:t>
                      </a:r>
                      <a:r>
                        <a:rPr kumimoji="1" lang="en-US" altLang="ja-JP" sz="1400" b="1" u="sng" dirty="0" smtClean="0">
                          <a:solidFill>
                            <a:srgbClr val="0000CC"/>
                          </a:solidFill>
                          <a:latin typeface="+mn-lt"/>
                        </a:rPr>
                        <a:t>-2, 3</a:t>
                      </a:r>
                      <a:endParaRPr kumimoji="1" lang="ja-JP" altLang="en-US" sz="1400" b="1" u="sng" dirty="0" smtClean="0">
                        <a:solidFill>
                          <a:srgbClr val="0000CC"/>
                        </a:solidFill>
                        <a:latin typeface="+mn-lt"/>
                      </a:endParaRPr>
                    </a:p>
                  </a:txBody>
                  <a:tcPr marL="36000" marR="36000"/>
                </a:tc>
                <a:tc>
                  <a:txBody>
                    <a:bodyPr/>
                    <a:lstStyle/>
                    <a:p>
                      <a:pPr marL="85725" indent="-85725">
                        <a:buFont typeface="Arial" panose="020B0604020202020204" pitchFamily="34" charset="0"/>
                        <a:buChar char="•"/>
                      </a:pPr>
                      <a:r>
                        <a:rPr kumimoji="1" lang="en-US" altLang="ja-JP" sz="1100" dirty="0" smtClean="0">
                          <a:latin typeface="+mn-lt"/>
                        </a:rPr>
                        <a:t>F</a:t>
                      </a:r>
                      <a:r>
                        <a:rPr kumimoji="1" lang="ja-JP" altLang="en-US" sz="1100" dirty="0" smtClean="0">
                          <a:latin typeface="+mn-lt"/>
                        </a:rPr>
                        <a:t>ロゴを削除</a:t>
                      </a:r>
                    </a:p>
                    <a:p>
                      <a:pPr marL="85725" indent="-85725">
                        <a:buFont typeface="Arial" panose="020B0604020202020204" pitchFamily="34" charset="0"/>
                        <a:buChar char="•"/>
                      </a:pPr>
                      <a:r>
                        <a:rPr kumimoji="1" lang="en-US" altLang="ja-JP" sz="1100" dirty="0" smtClean="0">
                          <a:latin typeface="+mn-lt"/>
                        </a:rPr>
                        <a:t>SPANSION</a:t>
                      </a:r>
                      <a:r>
                        <a:rPr kumimoji="1" lang="ja-JP" altLang="en-US" sz="1100" dirty="0" smtClean="0">
                          <a:latin typeface="+mn-lt"/>
                        </a:rPr>
                        <a:t>ロゴ タイプ</a:t>
                      </a:r>
                      <a:r>
                        <a:rPr kumimoji="1" lang="en-US" altLang="ja-JP" sz="1100" dirty="0" smtClean="0">
                          <a:latin typeface="+mn-lt"/>
                        </a:rPr>
                        <a:t>B</a:t>
                      </a:r>
                      <a:r>
                        <a:rPr kumimoji="1" lang="ja-JP" altLang="en-US" sz="1100" dirty="0" smtClean="0">
                          <a:latin typeface="+mn-lt"/>
                        </a:rPr>
                        <a:t>を適用</a:t>
                      </a:r>
                    </a:p>
                    <a:p>
                      <a:pPr marL="85725" indent="-85725">
                        <a:buFont typeface="Arial" panose="020B0604020202020204" pitchFamily="34" charset="0"/>
                        <a:buChar char="•"/>
                      </a:pPr>
                      <a:r>
                        <a:rPr kumimoji="1" lang="en-US" altLang="ja-JP" sz="1100" baseline="0" dirty="0" smtClean="0">
                          <a:latin typeface="+mn-lt"/>
                        </a:rPr>
                        <a:t>FM</a:t>
                      </a:r>
                      <a:r>
                        <a:rPr kumimoji="1" lang="ja-JP" altLang="en-US" sz="1100" baseline="0" dirty="0" smtClean="0">
                          <a:latin typeface="+mn-lt"/>
                        </a:rPr>
                        <a:t>マーク、環境記号、</a:t>
                      </a:r>
                      <a:r>
                        <a:rPr kumimoji="1" lang="en-US" altLang="ja-JP" sz="1100" baseline="0" dirty="0" smtClean="0">
                          <a:latin typeface="+mn-lt"/>
                        </a:rPr>
                        <a:t>ARM</a:t>
                      </a:r>
                      <a:r>
                        <a:rPr kumimoji="1" lang="ja-JP" altLang="en-US" sz="1100" baseline="0" dirty="0" smtClean="0">
                          <a:latin typeface="+mn-lt"/>
                        </a:rPr>
                        <a:t>マークの位置調整</a:t>
                      </a:r>
                      <a:endParaRPr kumimoji="1" lang="en-US" altLang="ja-JP" sz="1100" baseline="0" dirty="0" smtClean="0">
                        <a:latin typeface="+mn-lt"/>
                      </a:endParaRPr>
                    </a:p>
                    <a:p>
                      <a:pPr marL="0" indent="0" algn="ctr">
                        <a:buFont typeface="Arial" panose="020B0604020202020204" pitchFamily="34" charset="0"/>
                        <a:buNone/>
                      </a:pPr>
                      <a:r>
                        <a:rPr kumimoji="1" lang="ja-JP" altLang="en-US" sz="1400" b="1" u="sng" baseline="0" dirty="0" smtClean="0">
                          <a:solidFill>
                            <a:srgbClr val="0000CC"/>
                          </a:solidFill>
                          <a:latin typeface="+mn-lt"/>
                        </a:rPr>
                        <a:t>例</a:t>
                      </a:r>
                      <a:r>
                        <a:rPr kumimoji="1" lang="en-US" altLang="ja-JP" sz="1400" b="1" u="sng" baseline="0" dirty="0" smtClean="0">
                          <a:solidFill>
                            <a:srgbClr val="0000CC"/>
                          </a:solidFill>
                          <a:latin typeface="+mn-lt"/>
                        </a:rPr>
                        <a:t>-6,7</a:t>
                      </a:r>
                      <a:endParaRPr kumimoji="1" lang="ja-JP" altLang="en-US" sz="1100" dirty="0">
                        <a:latin typeface="+mn-lt"/>
                      </a:endParaRPr>
                    </a:p>
                  </a:txBody>
                  <a:tcPr marL="36000" marR="36000">
                    <a:lnR w="38100" cap="flat" cmpd="sng" algn="ctr">
                      <a:solidFill>
                        <a:schemeClr val="bg1"/>
                      </a:solidFill>
                      <a:prstDash val="solid"/>
                      <a:round/>
                      <a:headEnd type="none" w="med" len="med"/>
                      <a:tailEnd type="none" w="med" len="med"/>
                    </a:lnR>
                  </a:tcPr>
                </a:tc>
                <a:tc>
                  <a:txBody>
                    <a:bodyPr/>
                    <a:lstStyle/>
                    <a:p>
                      <a:r>
                        <a:rPr kumimoji="1" lang="en-US" altLang="ja-JP" sz="1100" dirty="0" smtClean="0">
                          <a:latin typeface="+mn-lt"/>
                        </a:rPr>
                        <a:t>32 </a:t>
                      </a:r>
                      <a:r>
                        <a:rPr kumimoji="1" lang="en-US" altLang="ja-JP" sz="1100" baseline="0" dirty="0" smtClean="0">
                          <a:latin typeface="+mn-lt"/>
                          <a:cs typeface="Arial"/>
                        </a:rPr>
                        <a:t>≤ Pin</a:t>
                      </a:r>
                      <a:r>
                        <a:rPr kumimoji="1" lang="en-US" altLang="ja-JP" sz="1100" dirty="0" smtClean="0">
                          <a:latin typeface="+mn-lt"/>
                        </a:rPr>
                        <a:t> &lt;</a:t>
                      </a:r>
                      <a:r>
                        <a:rPr kumimoji="1" lang="en-US" altLang="ja-JP" sz="1100" baseline="0" dirty="0" smtClean="0">
                          <a:latin typeface="+mn-lt"/>
                        </a:rPr>
                        <a:t> 64</a:t>
                      </a:r>
                      <a:endParaRPr kumimoji="1" lang="en-US" altLang="ja-JP" sz="1100" dirty="0" smtClean="0">
                        <a:latin typeface="+mn-lt"/>
                      </a:endParaRPr>
                    </a:p>
                  </a:txBody>
                  <a:tcPr marL="36000" marR="36000">
                    <a:lnL w="38100" cap="flat" cmpd="sng" algn="ctr">
                      <a:solidFill>
                        <a:schemeClr val="bg1"/>
                      </a:solidFill>
                      <a:prstDash val="solid"/>
                      <a:round/>
                      <a:headEnd type="none" w="med" len="med"/>
                      <a:tailEnd type="none" w="med" len="med"/>
                    </a:lnL>
                  </a:tcPr>
                </a:tc>
                <a:tc>
                  <a:txBody>
                    <a:bodyPr/>
                    <a:lstStyle/>
                    <a:p>
                      <a:pPr marL="85725" indent="-85725">
                        <a:buFont typeface="Arial" panose="020B0604020202020204" pitchFamily="34" charset="0"/>
                        <a:buChar char="•"/>
                      </a:pPr>
                      <a:r>
                        <a:rPr kumimoji="1" lang="en-US" altLang="ja-JP" sz="1100" dirty="0" smtClean="0">
                          <a:latin typeface="+mn-lt"/>
                        </a:rPr>
                        <a:t>F</a:t>
                      </a:r>
                      <a:r>
                        <a:rPr kumimoji="1" lang="ja-JP" altLang="en-US" sz="1100" dirty="0" smtClean="0">
                          <a:latin typeface="+mn-lt"/>
                        </a:rPr>
                        <a:t>ロゴと原産国を削除</a:t>
                      </a:r>
                    </a:p>
                    <a:p>
                      <a:pPr marL="85725" indent="-85725">
                        <a:buFont typeface="Arial" panose="020B0604020202020204" pitchFamily="34" charset="0"/>
                        <a:buChar char="•"/>
                      </a:pPr>
                      <a:r>
                        <a:rPr kumimoji="1" lang="en-US" altLang="ja-JP" sz="1100" dirty="0" smtClean="0">
                          <a:latin typeface="+mn-lt"/>
                        </a:rPr>
                        <a:t>SPANSION</a:t>
                      </a:r>
                      <a:r>
                        <a:rPr kumimoji="1" lang="ja-JP" altLang="en-US" sz="1100" dirty="0" smtClean="0">
                          <a:latin typeface="+mn-lt"/>
                        </a:rPr>
                        <a:t>ロゴ タイプ</a:t>
                      </a:r>
                      <a:r>
                        <a:rPr kumimoji="1" lang="en-US" altLang="ja-JP" sz="1100" dirty="0" smtClean="0">
                          <a:latin typeface="+mn-lt"/>
                        </a:rPr>
                        <a:t>B</a:t>
                      </a:r>
                      <a:r>
                        <a:rPr kumimoji="1" lang="ja-JP" altLang="en-US" sz="1100" dirty="0" smtClean="0">
                          <a:latin typeface="+mn-lt"/>
                        </a:rPr>
                        <a:t>を適用</a:t>
                      </a:r>
                      <a:endParaRPr kumimoji="1" lang="en-US" altLang="ja-JP" sz="1000" dirty="0" smtClean="0">
                        <a:latin typeface="+mn-lt"/>
                      </a:endParaRPr>
                    </a:p>
                    <a:p>
                      <a:pPr marL="0" indent="0" algn="ctr">
                        <a:buFont typeface="Arial" panose="020B0604020202020204" pitchFamily="34" charset="0"/>
                        <a:buNone/>
                      </a:pPr>
                      <a:r>
                        <a:rPr kumimoji="1" lang="ja-JP" altLang="en-US" sz="1400" b="1" u="sng" dirty="0" smtClean="0">
                          <a:solidFill>
                            <a:srgbClr val="0000CC"/>
                          </a:solidFill>
                          <a:latin typeface="+mn-lt"/>
                        </a:rPr>
                        <a:t>例</a:t>
                      </a:r>
                      <a:r>
                        <a:rPr kumimoji="1" lang="en-US" altLang="ja-JP" sz="1400" b="1" u="sng" dirty="0" smtClean="0">
                          <a:solidFill>
                            <a:srgbClr val="0000CC"/>
                          </a:solidFill>
                          <a:latin typeface="+mn-lt"/>
                        </a:rPr>
                        <a:t>-12, 13</a:t>
                      </a:r>
                      <a:endParaRPr kumimoji="1" lang="ja-JP" altLang="en-US" sz="1400" b="1" u="sng" dirty="0" smtClean="0">
                        <a:solidFill>
                          <a:srgbClr val="0000CC"/>
                        </a:solidFill>
                        <a:latin typeface="+mn-lt"/>
                      </a:endParaRPr>
                    </a:p>
                  </a:txBody>
                  <a:tcPr marL="36000" marR="36000">
                    <a:lnR w="38100" cap="flat" cmpd="sng" algn="ctr">
                      <a:solidFill>
                        <a:schemeClr val="bg1"/>
                      </a:solidFill>
                      <a:prstDash val="solid"/>
                      <a:round/>
                      <a:headEnd type="none" w="med" len="med"/>
                      <a:tailEnd type="none" w="med" len="med"/>
                    </a:lnR>
                  </a:tcPr>
                </a:tc>
                <a:tc>
                  <a:txBody>
                    <a:bodyPr/>
                    <a:lstStyle/>
                    <a:p>
                      <a:r>
                        <a:rPr kumimoji="1" lang="en-US" altLang="ja-JP" sz="1100" baseline="0" dirty="0" smtClean="0">
                          <a:latin typeface="+mn-lt"/>
                        </a:rPr>
                        <a:t>SPANSION</a:t>
                      </a:r>
                      <a:r>
                        <a:rPr kumimoji="1" lang="ja-JP" altLang="en-US" sz="1100" baseline="0" dirty="0" smtClean="0">
                          <a:latin typeface="+mn-lt"/>
                        </a:rPr>
                        <a:t>ロゴ タイプ</a:t>
                      </a:r>
                      <a:r>
                        <a:rPr kumimoji="1" lang="en-US" altLang="ja-JP" sz="1100" baseline="0" dirty="0" smtClean="0">
                          <a:latin typeface="+mn-lt"/>
                        </a:rPr>
                        <a:t>B</a:t>
                      </a:r>
                      <a:endParaRPr kumimoji="1" lang="ja-JP" altLang="en-US" sz="1100" dirty="0">
                        <a:latin typeface="+mn-lt"/>
                      </a:endParaRPr>
                    </a:p>
                  </a:txBody>
                  <a:tcPr marL="36000" marR="36000">
                    <a:lnL w="38100" cap="flat" cmpd="sng" algn="ctr">
                      <a:solidFill>
                        <a:schemeClr val="bg1"/>
                      </a:solidFill>
                      <a:prstDash val="solid"/>
                      <a:round/>
                      <a:headEnd type="none" w="med" len="med"/>
                      <a:tailEnd type="none" w="med" len="med"/>
                    </a:lnL>
                  </a:tcPr>
                </a:tc>
              </a:tr>
              <a:tr h="1376601">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100" baseline="0" dirty="0" smtClean="0">
                          <a:latin typeface="+mn-lt"/>
                          <a:cs typeface="Arial"/>
                        </a:rPr>
                        <a:t>10mm ≤ W</a:t>
                      </a: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100" baseline="0" dirty="0" smtClean="0">
                          <a:latin typeface="+mn-lt"/>
                          <a:cs typeface="Arial"/>
                        </a:rPr>
                        <a:t>and</a:t>
                      </a: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100" baseline="0" dirty="0" smtClean="0">
                          <a:latin typeface="+mn-lt"/>
                          <a:cs typeface="Arial"/>
                        </a:rPr>
                        <a:t>6mm ≤ H</a:t>
                      </a:r>
                    </a:p>
                  </a:txBody>
                  <a:tcPr marL="36000" marR="36000"/>
                </a:tc>
                <a:tc>
                  <a:txBody>
                    <a:bodyPr/>
                    <a:lstStyle/>
                    <a:p>
                      <a:pPr marL="85725" indent="-85725">
                        <a:buFont typeface="Arial" panose="020B0604020202020204" pitchFamily="34" charset="0"/>
                        <a:buChar char="•"/>
                      </a:pPr>
                      <a:r>
                        <a:rPr kumimoji="1" lang="en-US" altLang="ja-JP" sz="1100" dirty="0" smtClean="0">
                          <a:latin typeface="+mn-lt"/>
                        </a:rPr>
                        <a:t>F</a:t>
                      </a:r>
                      <a:r>
                        <a:rPr kumimoji="1" lang="ja-JP" altLang="en-US" sz="1100" dirty="0" smtClean="0">
                          <a:latin typeface="+mn-lt"/>
                        </a:rPr>
                        <a:t>ロゴと原産国を削除</a:t>
                      </a:r>
                    </a:p>
                    <a:p>
                      <a:pPr marL="85725" indent="-85725">
                        <a:buFont typeface="Arial" panose="020B0604020202020204" pitchFamily="34" charset="0"/>
                        <a:buChar char="•"/>
                      </a:pPr>
                      <a:r>
                        <a:rPr kumimoji="1" lang="en-US" altLang="ja-JP" sz="1100" dirty="0" smtClean="0">
                          <a:latin typeface="+mn-lt"/>
                        </a:rPr>
                        <a:t>SPANSION</a:t>
                      </a:r>
                      <a:r>
                        <a:rPr kumimoji="1" lang="ja-JP" altLang="en-US" sz="1100" dirty="0" smtClean="0">
                          <a:latin typeface="+mn-lt"/>
                        </a:rPr>
                        <a:t>ロゴ タイプ</a:t>
                      </a:r>
                      <a:r>
                        <a:rPr kumimoji="1" lang="en-US" altLang="ja-JP" sz="1100" dirty="0" smtClean="0">
                          <a:latin typeface="+mn-lt"/>
                        </a:rPr>
                        <a:t>A</a:t>
                      </a:r>
                      <a:r>
                        <a:rPr kumimoji="1" lang="ja-JP" altLang="en-US" sz="1100" dirty="0" smtClean="0">
                          <a:latin typeface="+mn-lt"/>
                        </a:rPr>
                        <a:t>を適用</a:t>
                      </a:r>
                    </a:p>
                    <a:p>
                      <a:pPr marL="85725" indent="-85725">
                        <a:buFont typeface="Arial" panose="020B0604020202020204" pitchFamily="34" charset="0"/>
                        <a:buChar char="•"/>
                      </a:pPr>
                      <a:endParaRPr kumimoji="1" lang="en-US" altLang="ja-JP" sz="800" dirty="0" smtClean="0">
                        <a:latin typeface="+mn-lt"/>
                      </a:endParaRPr>
                    </a:p>
                    <a:p>
                      <a:pPr marL="0" indent="0" algn="ctr">
                        <a:buFont typeface="Arial" panose="020B0604020202020204" pitchFamily="34" charset="0"/>
                        <a:buNone/>
                      </a:pPr>
                      <a:r>
                        <a:rPr kumimoji="1" lang="ja-JP" altLang="en-US" sz="1400" b="1" u="sng" dirty="0" smtClean="0">
                          <a:solidFill>
                            <a:srgbClr val="0000CC"/>
                          </a:solidFill>
                          <a:latin typeface="+mn-lt"/>
                        </a:rPr>
                        <a:t>例</a:t>
                      </a:r>
                      <a:r>
                        <a:rPr kumimoji="1" lang="en-US" altLang="ja-JP" sz="1400" b="1" u="sng" dirty="0" smtClean="0">
                          <a:solidFill>
                            <a:srgbClr val="0000CC"/>
                          </a:solidFill>
                          <a:latin typeface="+mn-lt"/>
                        </a:rPr>
                        <a:t>-4,5</a:t>
                      </a:r>
                      <a:endParaRPr kumimoji="1" lang="ja-JP" altLang="en-US" sz="1400" b="1" u="sng" dirty="0" smtClean="0">
                        <a:solidFill>
                          <a:srgbClr val="0000CC"/>
                        </a:solidFill>
                        <a:latin typeface="+mn-lt"/>
                      </a:endParaRPr>
                    </a:p>
                  </a:txBody>
                  <a:tcPr marL="36000" marR="36000"/>
                </a:tc>
                <a:tc>
                  <a:txBody>
                    <a:bodyPr/>
                    <a:lstStyle/>
                    <a:p>
                      <a:pPr marL="85725" indent="-85725">
                        <a:buFont typeface="Arial" panose="020B0604020202020204" pitchFamily="34" charset="0"/>
                        <a:buChar char="•"/>
                      </a:pPr>
                      <a:r>
                        <a:rPr kumimoji="1" lang="en-US" altLang="ja-JP" sz="1100" dirty="0" smtClean="0">
                          <a:latin typeface="+mn-lt"/>
                        </a:rPr>
                        <a:t>F</a:t>
                      </a:r>
                      <a:r>
                        <a:rPr kumimoji="1" lang="ja-JP" altLang="en-US" sz="1100" dirty="0" smtClean="0">
                          <a:latin typeface="+mn-lt"/>
                        </a:rPr>
                        <a:t>ロゴを削除</a:t>
                      </a:r>
                    </a:p>
                    <a:p>
                      <a:pPr marL="85725" indent="-85725">
                        <a:buFont typeface="Arial" panose="020B0604020202020204" pitchFamily="34" charset="0"/>
                        <a:buChar char="•"/>
                      </a:pPr>
                      <a:r>
                        <a:rPr kumimoji="1" lang="en-US" altLang="ja-JP" sz="1100" dirty="0" smtClean="0">
                          <a:latin typeface="+mn-lt"/>
                        </a:rPr>
                        <a:t>SPANSION</a:t>
                      </a:r>
                      <a:r>
                        <a:rPr kumimoji="1" lang="ja-JP" altLang="en-US" sz="1100" dirty="0" smtClean="0">
                          <a:latin typeface="+mn-lt"/>
                        </a:rPr>
                        <a:t>ロゴ タイプ</a:t>
                      </a:r>
                      <a:r>
                        <a:rPr kumimoji="1" lang="en-US" altLang="ja-JP" sz="1100" dirty="0" smtClean="0">
                          <a:latin typeface="+mn-lt"/>
                        </a:rPr>
                        <a:t>A</a:t>
                      </a:r>
                      <a:r>
                        <a:rPr kumimoji="1" lang="ja-JP" altLang="en-US" sz="1100" dirty="0" smtClean="0">
                          <a:latin typeface="+mn-lt"/>
                        </a:rPr>
                        <a:t>を適用</a:t>
                      </a:r>
                    </a:p>
                    <a:p>
                      <a:pPr marL="85725" indent="-85725">
                        <a:buFont typeface="Arial" panose="020B0604020202020204" pitchFamily="34" charset="0"/>
                        <a:buChar char="•"/>
                      </a:pPr>
                      <a:r>
                        <a:rPr kumimoji="1" lang="en-US" altLang="ja-JP" sz="1100" dirty="0" smtClean="0">
                          <a:latin typeface="+mn-lt"/>
                        </a:rPr>
                        <a:t>FM</a:t>
                      </a:r>
                      <a:r>
                        <a:rPr kumimoji="1" lang="ja-JP" altLang="en-US" sz="1100" dirty="0" smtClean="0">
                          <a:latin typeface="+mn-lt"/>
                        </a:rPr>
                        <a:t>マーク、環境記号、</a:t>
                      </a:r>
                      <a:r>
                        <a:rPr kumimoji="1" lang="en-US" altLang="ja-JP" sz="1100" dirty="0" smtClean="0">
                          <a:latin typeface="+mn-lt"/>
                        </a:rPr>
                        <a:t>ARM</a:t>
                      </a:r>
                      <a:r>
                        <a:rPr kumimoji="1" lang="ja-JP" altLang="en-US" sz="1100" dirty="0" smtClean="0">
                          <a:latin typeface="+mn-lt"/>
                        </a:rPr>
                        <a:t>マークの位置調整</a:t>
                      </a:r>
                      <a:endParaRPr kumimoji="1" lang="en-US" altLang="ja-JP" sz="1100" baseline="0" dirty="0" smtClean="0">
                        <a:latin typeface="+mn-lt"/>
                      </a:endParaRPr>
                    </a:p>
                    <a:p>
                      <a:pPr marL="0" indent="0" algn="ctr">
                        <a:buFont typeface="Arial" panose="020B0604020202020204" pitchFamily="34" charset="0"/>
                        <a:buNone/>
                      </a:pPr>
                      <a:r>
                        <a:rPr kumimoji="1" lang="ja-JP" altLang="en-US" sz="1400" b="1" u="sng" baseline="0" dirty="0" smtClean="0">
                          <a:solidFill>
                            <a:srgbClr val="0000CC"/>
                          </a:solidFill>
                          <a:latin typeface="+mn-lt"/>
                        </a:rPr>
                        <a:t>例</a:t>
                      </a:r>
                      <a:r>
                        <a:rPr kumimoji="1" lang="en-US" altLang="ja-JP" sz="1400" b="1" u="sng" baseline="0" dirty="0" smtClean="0">
                          <a:solidFill>
                            <a:srgbClr val="0000CC"/>
                          </a:solidFill>
                          <a:latin typeface="+mn-lt"/>
                        </a:rPr>
                        <a:t>-8, 9</a:t>
                      </a:r>
                      <a:endParaRPr kumimoji="1" lang="ja-JP" altLang="en-US" sz="1400" dirty="0">
                        <a:latin typeface="+mn-lt"/>
                      </a:endParaRPr>
                    </a:p>
                  </a:txBody>
                  <a:tcPr marL="36000" marR="36000">
                    <a:lnR w="38100" cap="flat" cmpd="sng" algn="ctr">
                      <a:solidFill>
                        <a:schemeClr val="bg1"/>
                      </a:solidFill>
                      <a:prstDash val="solid"/>
                      <a:round/>
                      <a:headEnd type="none" w="med" len="med"/>
                      <a:tailEnd type="none" w="med" len="med"/>
                    </a:ln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100" baseline="0" dirty="0" smtClean="0">
                          <a:latin typeface="+mn-lt"/>
                          <a:cs typeface="Arial"/>
                        </a:rPr>
                        <a:t>64 ≤ Pin</a:t>
                      </a:r>
                      <a:endParaRPr kumimoji="1" lang="ja-JP" altLang="en-US" sz="1100" dirty="0">
                        <a:latin typeface="+mn-lt"/>
                      </a:endParaRPr>
                    </a:p>
                  </a:txBody>
                  <a:tcPr marL="36000" marR="36000">
                    <a:lnL w="38100" cap="flat" cmpd="sng" algn="ctr">
                      <a:solidFill>
                        <a:schemeClr val="bg1"/>
                      </a:solidFill>
                      <a:prstDash val="solid"/>
                      <a:round/>
                      <a:headEnd type="none" w="med" len="med"/>
                      <a:tailEnd type="none" w="med" len="med"/>
                    </a:lnL>
                  </a:tcPr>
                </a:tc>
                <a:tc>
                  <a:txBody>
                    <a:bodyPr/>
                    <a:lstStyle/>
                    <a:p>
                      <a:pPr marL="85725" indent="-85725">
                        <a:buFont typeface="Arial" panose="020B0604020202020204" pitchFamily="34" charset="0"/>
                        <a:buChar char="•"/>
                      </a:pPr>
                      <a:r>
                        <a:rPr kumimoji="1" lang="en-US" altLang="ja-JP" sz="1100" dirty="0" smtClean="0">
                          <a:latin typeface="+mn-lt"/>
                        </a:rPr>
                        <a:t>F</a:t>
                      </a:r>
                      <a:r>
                        <a:rPr kumimoji="1" lang="ja-JP" altLang="en-US" sz="1100" dirty="0" smtClean="0">
                          <a:latin typeface="+mn-lt"/>
                        </a:rPr>
                        <a:t>ロゴと原産国を削除</a:t>
                      </a:r>
                    </a:p>
                    <a:p>
                      <a:pPr marL="85725" indent="-85725">
                        <a:buFont typeface="Arial" panose="020B0604020202020204" pitchFamily="34" charset="0"/>
                        <a:buChar char="•"/>
                      </a:pPr>
                      <a:r>
                        <a:rPr kumimoji="1" lang="en-US" altLang="ja-JP" sz="1100" dirty="0" smtClean="0">
                          <a:latin typeface="+mn-lt"/>
                        </a:rPr>
                        <a:t>SPANSION</a:t>
                      </a:r>
                      <a:r>
                        <a:rPr kumimoji="1" lang="ja-JP" altLang="en-US" sz="1100" dirty="0" smtClean="0">
                          <a:latin typeface="+mn-lt"/>
                        </a:rPr>
                        <a:t>ロゴ タイプ</a:t>
                      </a:r>
                      <a:r>
                        <a:rPr kumimoji="1" lang="en-US" altLang="ja-JP" sz="1100" dirty="0" smtClean="0">
                          <a:latin typeface="+mn-lt"/>
                        </a:rPr>
                        <a:t>A</a:t>
                      </a:r>
                      <a:r>
                        <a:rPr kumimoji="1" lang="ja-JP" altLang="en-US" sz="1100" dirty="0" smtClean="0">
                          <a:latin typeface="+mn-lt"/>
                        </a:rPr>
                        <a:t>を適用</a:t>
                      </a:r>
                      <a:endParaRPr kumimoji="1" lang="en-US" altLang="ja-JP" sz="800" dirty="0" smtClean="0">
                        <a:latin typeface="+mn-lt"/>
                      </a:endParaRPr>
                    </a:p>
                    <a:p>
                      <a:pPr marL="0" indent="0" algn="ctr">
                        <a:buFont typeface="Arial" panose="020B0604020202020204" pitchFamily="34" charset="0"/>
                        <a:buNone/>
                      </a:pPr>
                      <a:r>
                        <a:rPr kumimoji="1" lang="ja-JP" altLang="en-US" sz="1400" b="1" u="sng" dirty="0" smtClean="0">
                          <a:solidFill>
                            <a:srgbClr val="0000CC"/>
                          </a:solidFill>
                          <a:latin typeface="+mn-lt"/>
                        </a:rPr>
                        <a:t>例</a:t>
                      </a:r>
                      <a:r>
                        <a:rPr kumimoji="1" lang="en-US" altLang="ja-JP" sz="1400" b="1" u="sng" dirty="0" smtClean="0">
                          <a:solidFill>
                            <a:srgbClr val="0000CC"/>
                          </a:solidFill>
                          <a:latin typeface="+mn-lt"/>
                        </a:rPr>
                        <a:t>-14</a:t>
                      </a:r>
                      <a:endParaRPr kumimoji="1" lang="ja-JP" altLang="en-US" sz="1400" b="1" u="sng" dirty="0" smtClean="0">
                        <a:solidFill>
                          <a:srgbClr val="0000CC"/>
                        </a:solidFill>
                        <a:latin typeface="+mn-lt"/>
                      </a:endParaRPr>
                    </a:p>
                  </a:txBody>
                  <a:tcPr marL="36000" marR="36000">
                    <a:lnR w="38100" cap="flat" cmpd="sng" algn="ctr">
                      <a:solidFill>
                        <a:schemeClr val="bg1"/>
                      </a:solidFill>
                      <a:prstDash val="solid"/>
                      <a:round/>
                      <a:headEnd type="none" w="med" len="med"/>
                      <a:tailEnd type="none" w="med" len="med"/>
                    </a:lnR>
                  </a:tcPr>
                </a:tc>
                <a:tc>
                  <a:txBody>
                    <a:bodyPr/>
                    <a:lstStyle/>
                    <a:p>
                      <a:r>
                        <a:rPr kumimoji="1" lang="en-US" altLang="ja-JP" sz="1100" baseline="0" dirty="0" smtClean="0">
                          <a:latin typeface="+mn-lt"/>
                        </a:rPr>
                        <a:t>SPANSION</a:t>
                      </a:r>
                      <a:r>
                        <a:rPr kumimoji="1" lang="ja-JP" altLang="en-US" sz="1100" baseline="0" dirty="0" smtClean="0">
                          <a:latin typeface="+mn-lt"/>
                        </a:rPr>
                        <a:t>ロゴ タイプ</a:t>
                      </a:r>
                      <a:r>
                        <a:rPr kumimoji="1" lang="en-US" altLang="ja-JP" sz="1100" baseline="0" dirty="0" smtClean="0">
                          <a:latin typeface="+mn-lt"/>
                        </a:rPr>
                        <a:t>A</a:t>
                      </a:r>
                      <a:endParaRPr kumimoji="1" lang="ja-JP" altLang="en-US" sz="1100" dirty="0">
                        <a:latin typeface="+mn-lt"/>
                      </a:endParaRPr>
                    </a:p>
                  </a:txBody>
                  <a:tcPr marL="36000" marR="36000">
                    <a:lnL w="38100" cap="flat" cmpd="sng" algn="ctr">
                      <a:solidFill>
                        <a:schemeClr val="bg1"/>
                      </a:solidFill>
                      <a:prstDash val="solid"/>
                      <a:round/>
                      <a:headEnd type="none" w="med" len="med"/>
                      <a:tailEnd type="none" w="med" len="med"/>
                    </a:lnL>
                  </a:tcPr>
                </a:tc>
              </a:tr>
            </a:tbl>
          </a:graphicData>
        </a:graphic>
      </p:graphicFrame>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8344" y="2669057"/>
            <a:ext cx="1171194" cy="22374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82968" y="4005064"/>
            <a:ext cx="805339" cy="48501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正方形/長方形 5"/>
          <p:cNvSpPr/>
          <p:nvPr/>
        </p:nvSpPr>
        <p:spPr>
          <a:xfrm>
            <a:off x="539552" y="5085184"/>
            <a:ext cx="3930884" cy="307777"/>
          </a:xfrm>
          <a:prstGeom prst="rect">
            <a:avLst/>
          </a:prstGeom>
        </p:spPr>
        <p:txBody>
          <a:bodyPr wrap="none">
            <a:spAutoFit/>
          </a:bodyPr>
          <a:lstStyle/>
          <a:p>
            <a:r>
              <a:rPr lang="en-US" altLang="ja-JP" sz="1400" dirty="0" smtClean="0"/>
              <a:t>* </a:t>
            </a:r>
            <a:r>
              <a:rPr lang="ja-JP" altLang="en-US" sz="1400" dirty="0"/>
              <a:t>上記ルール</a:t>
            </a:r>
            <a:r>
              <a:rPr lang="ja-JP" altLang="en-US" sz="1400" dirty="0" smtClean="0"/>
              <a:t>が当てはまらない場合もあります。</a:t>
            </a:r>
            <a:endParaRPr lang="ja-JP" altLang="en-US" sz="1400" dirty="0"/>
          </a:p>
        </p:txBody>
      </p:sp>
    </p:spTree>
    <p:extLst>
      <p:ext uri="{BB962C8B-B14F-4D97-AF65-F5344CB8AC3E}">
        <p14:creationId xmlns:p14="http://schemas.microsoft.com/office/powerpoint/2010/main" val="211248245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例１</a:t>
            </a:r>
            <a:endParaRPr kumimoji="1" lang="ja-JP" alt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207046"/>
            <a:ext cx="3313748" cy="333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1199426"/>
            <a:ext cx="3320415" cy="3307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直線矢印コネクタ 4"/>
          <p:cNvCxnSpPr/>
          <p:nvPr/>
        </p:nvCxnSpPr>
        <p:spPr>
          <a:xfrm>
            <a:off x="4139952" y="2852966"/>
            <a:ext cx="504056" cy="0"/>
          </a:xfrm>
          <a:prstGeom prst="straightConnector1">
            <a:avLst/>
          </a:prstGeom>
          <a:ln w="50800">
            <a:solidFill>
              <a:srgbClr val="0000CC"/>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8" name="コンテンツ プレースホルダー 2"/>
          <p:cNvSpPr txBox="1">
            <a:spLocks/>
          </p:cNvSpPr>
          <p:nvPr/>
        </p:nvSpPr>
        <p:spPr bwMode="auto">
          <a:xfrm>
            <a:off x="179512" y="755412"/>
            <a:ext cx="8586533" cy="36933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lvl1pPr marL="0" indent="-212725" algn="l" defTabSz="457200" rtl="0" eaLnBrk="1" fontAlgn="base" latinLnBrk="0" hangingPunct="1">
              <a:spcBef>
                <a:spcPts val="1800"/>
              </a:spcBef>
              <a:spcAft>
                <a:spcPct val="0"/>
              </a:spcAft>
              <a:buClr>
                <a:srgbClr val="590066"/>
              </a:buClr>
              <a:buFont typeface="Wingdings" pitchFamily="2" charset="2"/>
              <a:buNone/>
              <a:defRPr lang="en-US" sz="2000" b="1" kern="1200" smtClean="0">
                <a:solidFill>
                  <a:schemeClr val="tx2"/>
                </a:solidFill>
                <a:latin typeface="Arial" charset="0"/>
                <a:ea typeface="Arial" charset="0"/>
                <a:cs typeface="Arial" charset="0"/>
                <a:sym typeface="Arial" charset="0"/>
              </a:defRPr>
            </a:lvl1pPr>
            <a:lvl2pPr marL="477838" indent="-198438" algn="l" defTabSz="457200" rtl="0" fontAlgn="base">
              <a:spcBef>
                <a:spcPts val="1200"/>
              </a:spcBef>
              <a:spcAft>
                <a:spcPct val="0"/>
              </a:spcAft>
              <a:buClr>
                <a:srgbClr val="590066"/>
              </a:buClr>
              <a:buFont typeface="Arial" charset="0"/>
              <a:buChar char="−"/>
              <a:defRPr kern="1200">
                <a:solidFill>
                  <a:schemeClr val="tx1"/>
                </a:solidFill>
                <a:latin typeface="+mn-lt"/>
                <a:ea typeface="+mn-ea"/>
                <a:cs typeface="+mn-cs"/>
              </a:defRPr>
            </a:lvl2pPr>
            <a:lvl3pPr marL="766763" indent="-203200" algn="l" defTabSz="457200" rtl="0" fontAlgn="base">
              <a:spcBef>
                <a:spcPts val="1200"/>
              </a:spcBef>
              <a:spcAft>
                <a:spcPct val="0"/>
              </a:spcAft>
              <a:buClr>
                <a:srgbClr val="590066"/>
              </a:buClr>
              <a:buFont typeface="Wingdings" pitchFamily="2" charset="2"/>
              <a:buChar char="w"/>
              <a:defRPr sz="1700" kern="1200">
                <a:solidFill>
                  <a:schemeClr val="tx1"/>
                </a:solidFill>
                <a:latin typeface="+mn-lt"/>
                <a:ea typeface="+mn-ea"/>
                <a:cs typeface="+mn-cs"/>
              </a:defRPr>
            </a:lvl3pPr>
            <a:lvl4pPr marL="969963" indent="-177800" algn="l" defTabSz="457200" rtl="0" fontAlgn="base">
              <a:spcBef>
                <a:spcPts val="800"/>
              </a:spcBef>
              <a:spcAft>
                <a:spcPct val="0"/>
              </a:spcAft>
              <a:buClr>
                <a:srgbClr val="590066"/>
              </a:buClr>
              <a:buFont typeface="Arial" charset="0"/>
              <a:buChar char="•"/>
              <a:defRPr sz="1700" kern="1200">
                <a:solidFill>
                  <a:schemeClr val="tx1"/>
                </a:solidFill>
                <a:latin typeface="+mn-lt"/>
                <a:ea typeface="+mn-ea"/>
                <a:cs typeface="+mn-cs"/>
              </a:defRPr>
            </a:lvl4pPr>
            <a:lvl5pPr marL="2057400" indent="-228600" algn="l" defTabSz="457200" rtl="0" fontAlgn="base">
              <a:lnSpc>
                <a:spcPct val="95000"/>
              </a:lnSpc>
              <a:spcBef>
                <a:spcPct val="20000"/>
              </a:spcBef>
              <a:spcAft>
                <a:spcPct val="0"/>
              </a:spcAft>
              <a:buFont typeface="Arial" charset="0"/>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kumimoji="1" lang="ja-JP" altLang="en-US" sz="1800" dirty="0" smtClean="0"/>
              <a:t>標準</a:t>
            </a:r>
            <a:r>
              <a:rPr kumimoji="1" lang="en-US" altLang="ja-JP" sz="1800" dirty="0" smtClean="0"/>
              <a:t> / </a:t>
            </a:r>
            <a:r>
              <a:rPr lang="en-US" altLang="ja-JP" sz="1800" dirty="0"/>
              <a:t>W &lt; </a:t>
            </a:r>
            <a:r>
              <a:rPr lang="en-US" altLang="ja-JP" sz="1800" dirty="0" smtClean="0"/>
              <a:t>6mm</a:t>
            </a:r>
            <a:r>
              <a:rPr lang="ja-JP" altLang="en-US" sz="1800" dirty="0" smtClean="0"/>
              <a:t> </a:t>
            </a:r>
            <a:r>
              <a:rPr lang="en-US" altLang="ja-JP" sz="1800" dirty="0" smtClean="0"/>
              <a:t>(5mm</a:t>
            </a:r>
            <a:r>
              <a:rPr kumimoji="1" lang="en-US" altLang="ja-JP" sz="1800" dirty="0" smtClean="0"/>
              <a:t>X5mm) </a:t>
            </a:r>
            <a:r>
              <a:rPr lang="en-US" altLang="ja-JP" sz="1800" dirty="0"/>
              <a:t>/ LCC-32P-M08</a:t>
            </a:r>
          </a:p>
        </p:txBody>
      </p:sp>
    </p:spTree>
    <p:extLst>
      <p:ext uri="{BB962C8B-B14F-4D97-AF65-F5344CB8AC3E}">
        <p14:creationId xmlns:p14="http://schemas.microsoft.com/office/powerpoint/2010/main" val="141737373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a:t>
            </a:r>
            <a:r>
              <a:rPr kumimoji="1" lang="en-US" altLang="ja-JP" dirty="0" smtClean="0"/>
              <a:t>2</a:t>
            </a:r>
            <a:endParaRPr kumimoji="1" lang="ja-JP" altLang="en-US" dirty="0"/>
          </a:p>
        </p:txBody>
      </p:sp>
      <p:cxnSp>
        <p:nvCxnSpPr>
          <p:cNvPr id="5" name="直線矢印コネクタ 4"/>
          <p:cNvCxnSpPr/>
          <p:nvPr/>
        </p:nvCxnSpPr>
        <p:spPr>
          <a:xfrm>
            <a:off x="4139952" y="2852966"/>
            <a:ext cx="504056" cy="0"/>
          </a:xfrm>
          <a:prstGeom prst="straightConnector1">
            <a:avLst/>
          </a:prstGeom>
          <a:ln w="50800">
            <a:solidFill>
              <a:srgbClr val="0000CC"/>
            </a:solidFill>
            <a:prstDash val="solid"/>
            <a:tailEnd type="arrow"/>
          </a:ln>
          <a:effectLst/>
        </p:spPr>
        <p:style>
          <a:lnRef idx="2">
            <a:schemeClr val="accent1"/>
          </a:lnRef>
          <a:fillRef idx="0">
            <a:schemeClr val="accent1"/>
          </a:fillRef>
          <a:effectRef idx="1">
            <a:schemeClr val="accent1"/>
          </a:effectRef>
          <a:fontRef idx="minor">
            <a:schemeClr val="tx1"/>
          </a:fontRef>
        </p:style>
      </p:cxnSp>
      <p:grpSp>
        <p:nvGrpSpPr>
          <p:cNvPr id="3" name="グループ化 2"/>
          <p:cNvGrpSpPr/>
          <p:nvPr/>
        </p:nvGrpSpPr>
        <p:grpSpPr>
          <a:xfrm>
            <a:off x="323528" y="1199426"/>
            <a:ext cx="3307080" cy="3307080"/>
            <a:chOff x="323528" y="1199426"/>
            <a:chExt cx="3307080" cy="330708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199426"/>
              <a:ext cx="3307080" cy="3307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テキスト ボックス 9"/>
            <p:cNvSpPr txBox="1"/>
            <p:nvPr/>
          </p:nvSpPr>
          <p:spPr>
            <a:xfrm>
              <a:off x="1259632" y="2752050"/>
              <a:ext cx="859695" cy="492443"/>
            </a:xfrm>
            <a:prstGeom prst="rect">
              <a:avLst/>
            </a:prstGeom>
            <a:solidFill>
              <a:schemeClr val="bg1"/>
            </a:solidFill>
          </p:spPr>
          <p:txBody>
            <a:bodyPr wrap="square" lIns="72000" tIns="0" rIns="72000" bIns="0" rtlCol="0">
              <a:spAutoFit/>
            </a:bodyPr>
            <a:lstStyle/>
            <a:p>
              <a:pPr algn="ctr"/>
              <a:r>
                <a:rPr kumimoji="1" lang="en-US" altLang="ja-JP" sz="3200" b="1" dirty="0" smtClean="0">
                  <a:latin typeface="ＭＳ ゴシック" panose="020B0609070205080204" pitchFamily="49" charset="-128"/>
                  <a:ea typeface="ＭＳ ゴシック" panose="020B0609070205080204" pitchFamily="49" charset="-128"/>
                </a:rPr>
                <a:t>XXX</a:t>
              </a:r>
              <a:endParaRPr kumimoji="1" lang="ja-JP" altLang="en-US" sz="3200" b="1" dirty="0">
                <a:latin typeface="ＭＳ ゴシック" panose="020B0609070205080204" pitchFamily="49" charset="-128"/>
                <a:ea typeface="ＭＳ ゴシック" panose="020B0609070205080204" pitchFamily="49" charset="-128"/>
              </a:endParaRPr>
            </a:p>
          </p:txBody>
        </p:sp>
      </p:grpSp>
      <p:grpSp>
        <p:nvGrpSpPr>
          <p:cNvPr id="4" name="グループ化 3"/>
          <p:cNvGrpSpPr/>
          <p:nvPr/>
        </p:nvGrpSpPr>
        <p:grpSpPr>
          <a:xfrm>
            <a:off x="5056594" y="1196752"/>
            <a:ext cx="3313748" cy="3320415"/>
            <a:chOff x="5056594" y="1196752"/>
            <a:chExt cx="3313748" cy="3320415"/>
          </a:xfrm>
        </p:grpSpPr>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6594" y="1196752"/>
              <a:ext cx="3313748" cy="33204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テキスト ボックス 11"/>
            <p:cNvSpPr txBox="1"/>
            <p:nvPr/>
          </p:nvSpPr>
          <p:spPr>
            <a:xfrm>
              <a:off x="6012160" y="2740828"/>
              <a:ext cx="859695" cy="492443"/>
            </a:xfrm>
            <a:prstGeom prst="rect">
              <a:avLst/>
            </a:prstGeom>
            <a:solidFill>
              <a:schemeClr val="bg1"/>
            </a:solidFill>
          </p:spPr>
          <p:txBody>
            <a:bodyPr wrap="square" lIns="72000" tIns="0" rIns="72000" bIns="0" rtlCol="0">
              <a:spAutoFit/>
            </a:bodyPr>
            <a:lstStyle/>
            <a:p>
              <a:pPr algn="ctr"/>
              <a:r>
                <a:rPr kumimoji="1" lang="en-US" altLang="ja-JP" sz="3200" b="1" dirty="0" smtClean="0">
                  <a:latin typeface="ＭＳ ゴシック" panose="020B0609070205080204" pitchFamily="49" charset="-128"/>
                  <a:ea typeface="ＭＳ ゴシック" panose="020B0609070205080204" pitchFamily="49" charset="-128"/>
                </a:rPr>
                <a:t>XXX</a:t>
              </a:r>
              <a:endParaRPr kumimoji="1" lang="ja-JP" altLang="en-US" sz="3200" b="1" dirty="0">
                <a:latin typeface="ＭＳ ゴシック" panose="020B0609070205080204" pitchFamily="49" charset="-128"/>
                <a:ea typeface="ＭＳ ゴシック" panose="020B0609070205080204" pitchFamily="49" charset="-128"/>
              </a:endParaRPr>
            </a:p>
          </p:txBody>
        </p:sp>
      </p:grpSp>
      <p:sp>
        <p:nvSpPr>
          <p:cNvPr id="13" name="コンテンツ プレースホルダー 2"/>
          <p:cNvSpPr txBox="1">
            <a:spLocks/>
          </p:cNvSpPr>
          <p:nvPr/>
        </p:nvSpPr>
        <p:spPr bwMode="auto">
          <a:xfrm>
            <a:off x="179512" y="755412"/>
            <a:ext cx="8586533" cy="36933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lvl1pPr marL="0" indent="-212725" algn="l" defTabSz="457200" rtl="0" eaLnBrk="1" fontAlgn="base" latinLnBrk="0" hangingPunct="1">
              <a:spcBef>
                <a:spcPts val="1800"/>
              </a:spcBef>
              <a:spcAft>
                <a:spcPct val="0"/>
              </a:spcAft>
              <a:buClr>
                <a:srgbClr val="590066"/>
              </a:buClr>
              <a:buFont typeface="Wingdings" pitchFamily="2" charset="2"/>
              <a:buNone/>
              <a:defRPr lang="en-US" sz="2000" b="1" kern="1200" smtClean="0">
                <a:solidFill>
                  <a:schemeClr val="tx2"/>
                </a:solidFill>
                <a:latin typeface="Arial" charset="0"/>
                <a:ea typeface="Arial" charset="0"/>
                <a:cs typeface="Arial" charset="0"/>
                <a:sym typeface="Arial" charset="0"/>
              </a:defRPr>
            </a:lvl1pPr>
            <a:lvl2pPr marL="477838" indent="-198438" algn="l" defTabSz="457200" rtl="0" fontAlgn="base">
              <a:spcBef>
                <a:spcPts val="1200"/>
              </a:spcBef>
              <a:spcAft>
                <a:spcPct val="0"/>
              </a:spcAft>
              <a:buClr>
                <a:srgbClr val="590066"/>
              </a:buClr>
              <a:buFont typeface="Arial" charset="0"/>
              <a:buChar char="−"/>
              <a:defRPr kern="1200">
                <a:solidFill>
                  <a:schemeClr val="tx1"/>
                </a:solidFill>
                <a:latin typeface="+mn-lt"/>
                <a:ea typeface="+mn-ea"/>
                <a:cs typeface="+mn-cs"/>
              </a:defRPr>
            </a:lvl2pPr>
            <a:lvl3pPr marL="766763" indent="-203200" algn="l" defTabSz="457200" rtl="0" fontAlgn="base">
              <a:spcBef>
                <a:spcPts val="1200"/>
              </a:spcBef>
              <a:spcAft>
                <a:spcPct val="0"/>
              </a:spcAft>
              <a:buClr>
                <a:srgbClr val="590066"/>
              </a:buClr>
              <a:buFont typeface="Wingdings" pitchFamily="2" charset="2"/>
              <a:buChar char="w"/>
              <a:defRPr sz="1700" kern="1200">
                <a:solidFill>
                  <a:schemeClr val="tx1"/>
                </a:solidFill>
                <a:latin typeface="+mn-lt"/>
                <a:ea typeface="+mn-ea"/>
                <a:cs typeface="+mn-cs"/>
              </a:defRPr>
            </a:lvl3pPr>
            <a:lvl4pPr marL="969963" indent="-177800" algn="l" defTabSz="457200" rtl="0" fontAlgn="base">
              <a:spcBef>
                <a:spcPts val="800"/>
              </a:spcBef>
              <a:spcAft>
                <a:spcPct val="0"/>
              </a:spcAft>
              <a:buClr>
                <a:srgbClr val="590066"/>
              </a:buClr>
              <a:buFont typeface="Arial" charset="0"/>
              <a:buChar char="•"/>
              <a:defRPr sz="1700" kern="1200">
                <a:solidFill>
                  <a:schemeClr val="tx1"/>
                </a:solidFill>
                <a:latin typeface="+mn-lt"/>
                <a:ea typeface="+mn-ea"/>
                <a:cs typeface="+mn-cs"/>
              </a:defRPr>
            </a:lvl4pPr>
            <a:lvl5pPr marL="2057400" indent="-228600" algn="l" defTabSz="457200" rtl="0" fontAlgn="base">
              <a:lnSpc>
                <a:spcPct val="95000"/>
              </a:lnSpc>
              <a:spcBef>
                <a:spcPct val="20000"/>
              </a:spcBef>
              <a:spcAft>
                <a:spcPct val="0"/>
              </a:spcAft>
              <a:buFont typeface="Arial" charset="0"/>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kumimoji="1" lang="ja-JP" altLang="en-US" sz="1800" dirty="0" smtClean="0"/>
              <a:t>標準</a:t>
            </a:r>
            <a:r>
              <a:rPr kumimoji="1" lang="en-US" altLang="ja-JP" sz="1800" dirty="0" smtClean="0"/>
              <a:t> / </a:t>
            </a:r>
            <a:r>
              <a:rPr lang="en-US" altLang="ja-JP" sz="1800" dirty="0"/>
              <a:t>6mm ≤ W &lt; </a:t>
            </a:r>
            <a:r>
              <a:rPr lang="en-US" altLang="ja-JP" sz="1800" dirty="0" smtClean="0"/>
              <a:t>10mm</a:t>
            </a:r>
            <a:r>
              <a:rPr lang="ja-JP" altLang="en-US" sz="1800" dirty="0" smtClean="0"/>
              <a:t> </a:t>
            </a:r>
            <a:r>
              <a:rPr lang="en-US" altLang="ja-JP" sz="1800" dirty="0" smtClean="0"/>
              <a:t>(</a:t>
            </a:r>
            <a:r>
              <a:rPr kumimoji="1" lang="en-US" altLang="ja-JP" sz="1800" dirty="0" smtClean="0"/>
              <a:t>6mmX6mm) </a:t>
            </a:r>
            <a:r>
              <a:rPr lang="en-US" altLang="ja-JP" sz="1800" dirty="0"/>
              <a:t>/ BGA-96P-M04</a:t>
            </a:r>
          </a:p>
        </p:txBody>
      </p:sp>
    </p:spTree>
    <p:extLst>
      <p:ext uri="{BB962C8B-B14F-4D97-AF65-F5344CB8AC3E}">
        <p14:creationId xmlns:p14="http://schemas.microsoft.com/office/powerpoint/2010/main" val="287993503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a:t>
            </a:r>
            <a:r>
              <a:rPr kumimoji="1" lang="en-US" altLang="ja-JP" dirty="0" smtClean="0"/>
              <a:t>3</a:t>
            </a:r>
            <a:endParaRPr kumimoji="1" lang="ja-JP" altLang="en-US" dirty="0"/>
          </a:p>
        </p:txBody>
      </p:sp>
      <p:cxnSp>
        <p:nvCxnSpPr>
          <p:cNvPr id="5" name="直線矢印コネクタ 4"/>
          <p:cNvCxnSpPr/>
          <p:nvPr/>
        </p:nvCxnSpPr>
        <p:spPr>
          <a:xfrm>
            <a:off x="4139952" y="3049500"/>
            <a:ext cx="504056" cy="0"/>
          </a:xfrm>
          <a:prstGeom prst="straightConnector1">
            <a:avLst/>
          </a:prstGeom>
          <a:ln w="50800">
            <a:solidFill>
              <a:srgbClr val="0000CC"/>
            </a:solidFill>
            <a:prstDash val="solid"/>
            <a:tailEnd type="arrow"/>
          </a:ln>
          <a:effectLst/>
        </p:spPr>
        <p:style>
          <a:lnRef idx="2">
            <a:schemeClr val="accent1"/>
          </a:lnRef>
          <a:fillRef idx="0">
            <a:schemeClr val="accent1"/>
          </a:fillRef>
          <a:effectRef idx="1">
            <a:schemeClr val="accent1"/>
          </a:effectRef>
          <a:fontRef idx="minor">
            <a:schemeClr val="tx1"/>
          </a:fontRef>
        </p:style>
      </p:cxn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348" y="1260713"/>
            <a:ext cx="3333750" cy="33204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9454" y="1254045"/>
            <a:ext cx="3333750" cy="33270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コンテンツ プレースホルダー 2"/>
          <p:cNvSpPr txBox="1">
            <a:spLocks/>
          </p:cNvSpPr>
          <p:nvPr/>
        </p:nvSpPr>
        <p:spPr bwMode="auto">
          <a:xfrm>
            <a:off x="179512" y="755412"/>
            <a:ext cx="8586533" cy="36933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lvl1pPr marL="0" indent="-212725" algn="l" defTabSz="457200" rtl="0" eaLnBrk="1" fontAlgn="base" latinLnBrk="0" hangingPunct="1">
              <a:spcBef>
                <a:spcPts val="1800"/>
              </a:spcBef>
              <a:spcAft>
                <a:spcPct val="0"/>
              </a:spcAft>
              <a:buClr>
                <a:srgbClr val="590066"/>
              </a:buClr>
              <a:buFont typeface="Wingdings" pitchFamily="2" charset="2"/>
              <a:buNone/>
              <a:defRPr lang="en-US" sz="2000" b="1" kern="1200" smtClean="0">
                <a:solidFill>
                  <a:schemeClr val="tx2"/>
                </a:solidFill>
                <a:latin typeface="Arial" charset="0"/>
                <a:ea typeface="Arial" charset="0"/>
                <a:cs typeface="Arial" charset="0"/>
                <a:sym typeface="Arial" charset="0"/>
              </a:defRPr>
            </a:lvl1pPr>
            <a:lvl2pPr marL="477838" indent="-198438" algn="l" defTabSz="457200" rtl="0" fontAlgn="base">
              <a:spcBef>
                <a:spcPts val="1200"/>
              </a:spcBef>
              <a:spcAft>
                <a:spcPct val="0"/>
              </a:spcAft>
              <a:buClr>
                <a:srgbClr val="590066"/>
              </a:buClr>
              <a:buFont typeface="Arial" charset="0"/>
              <a:buChar char="−"/>
              <a:defRPr kern="1200">
                <a:solidFill>
                  <a:schemeClr val="tx1"/>
                </a:solidFill>
                <a:latin typeface="+mn-lt"/>
                <a:ea typeface="+mn-ea"/>
                <a:cs typeface="+mn-cs"/>
              </a:defRPr>
            </a:lvl2pPr>
            <a:lvl3pPr marL="766763" indent="-203200" algn="l" defTabSz="457200" rtl="0" fontAlgn="base">
              <a:spcBef>
                <a:spcPts val="1200"/>
              </a:spcBef>
              <a:spcAft>
                <a:spcPct val="0"/>
              </a:spcAft>
              <a:buClr>
                <a:srgbClr val="590066"/>
              </a:buClr>
              <a:buFont typeface="Wingdings" pitchFamily="2" charset="2"/>
              <a:buChar char="w"/>
              <a:defRPr sz="1700" kern="1200">
                <a:solidFill>
                  <a:schemeClr val="tx1"/>
                </a:solidFill>
                <a:latin typeface="+mn-lt"/>
                <a:ea typeface="+mn-ea"/>
                <a:cs typeface="+mn-cs"/>
              </a:defRPr>
            </a:lvl3pPr>
            <a:lvl4pPr marL="969963" indent="-177800" algn="l" defTabSz="457200" rtl="0" fontAlgn="base">
              <a:spcBef>
                <a:spcPts val="800"/>
              </a:spcBef>
              <a:spcAft>
                <a:spcPct val="0"/>
              </a:spcAft>
              <a:buClr>
                <a:srgbClr val="590066"/>
              </a:buClr>
              <a:buFont typeface="Arial" charset="0"/>
              <a:buChar char="•"/>
              <a:defRPr sz="1700" kern="1200">
                <a:solidFill>
                  <a:schemeClr val="tx1"/>
                </a:solidFill>
                <a:latin typeface="+mn-lt"/>
                <a:ea typeface="+mn-ea"/>
                <a:cs typeface="+mn-cs"/>
              </a:defRPr>
            </a:lvl4pPr>
            <a:lvl5pPr marL="2057400" indent="-228600" algn="l" defTabSz="457200" rtl="0" fontAlgn="base">
              <a:lnSpc>
                <a:spcPct val="95000"/>
              </a:lnSpc>
              <a:spcBef>
                <a:spcPct val="20000"/>
              </a:spcBef>
              <a:spcAft>
                <a:spcPct val="0"/>
              </a:spcAft>
              <a:buFont typeface="Arial" charset="0"/>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kumimoji="1" lang="ja-JP" altLang="en-US" sz="1800" dirty="0" smtClean="0"/>
              <a:t>標準</a:t>
            </a:r>
            <a:r>
              <a:rPr kumimoji="1" lang="en-US" altLang="ja-JP" sz="1800" dirty="0" smtClean="0"/>
              <a:t> / </a:t>
            </a:r>
            <a:r>
              <a:rPr lang="en-US" altLang="ja-JP" sz="1800" dirty="0"/>
              <a:t>6mm ≤ W &lt; 10mm (</a:t>
            </a:r>
            <a:r>
              <a:rPr kumimoji="1" lang="en-US" altLang="ja-JP" sz="1800" dirty="0" smtClean="0"/>
              <a:t>9mmX9mm) </a:t>
            </a:r>
            <a:r>
              <a:rPr lang="en-US" altLang="ja-JP" sz="1800" dirty="0"/>
              <a:t>/ LCC-64P-M23</a:t>
            </a:r>
          </a:p>
        </p:txBody>
      </p:sp>
    </p:spTree>
    <p:extLst>
      <p:ext uri="{BB962C8B-B14F-4D97-AF65-F5344CB8AC3E}">
        <p14:creationId xmlns:p14="http://schemas.microsoft.com/office/powerpoint/2010/main" val="322707377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a:t>
            </a:r>
            <a:r>
              <a:rPr kumimoji="1" lang="en-US" altLang="ja-JP" dirty="0" smtClean="0"/>
              <a:t>4</a:t>
            </a:r>
            <a:endParaRPr kumimoji="1" lang="ja-JP" altLang="en-US" dirty="0"/>
          </a:p>
        </p:txBody>
      </p:sp>
      <p:cxnSp>
        <p:nvCxnSpPr>
          <p:cNvPr id="5" name="直線矢印コネクタ 4"/>
          <p:cNvCxnSpPr/>
          <p:nvPr/>
        </p:nvCxnSpPr>
        <p:spPr>
          <a:xfrm>
            <a:off x="4139952" y="2852966"/>
            <a:ext cx="504056" cy="0"/>
          </a:xfrm>
          <a:prstGeom prst="straightConnector1">
            <a:avLst/>
          </a:prstGeom>
          <a:ln w="50800">
            <a:solidFill>
              <a:srgbClr val="0000CC"/>
            </a:solidFill>
            <a:prstDash val="solid"/>
            <a:tailEnd type="arrow"/>
          </a:ln>
          <a:effectLst/>
        </p:spPr>
        <p:style>
          <a:lnRef idx="2">
            <a:schemeClr val="accent1"/>
          </a:lnRef>
          <a:fillRef idx="0">
            <a:schemeClr val="accent1"/>
          </a:fillRef>
          <a:effectRef idx="1">
            <a:schemeClr val="accent1"/>
          </a:effectRef>
          <a:fontRef idx="minor">
            <a:schemeClr val="tx1"/>
          </a:fontRef>
        </p:style>
      </p:cxnSp>
      <p:grpSp>
        <p:nvGrpSpPr>
          <p:cNvPr id="3" name="グループ化 2"/>
          <p:cNvGrpSpPr/>
          <p:nvPr/>
        </p:nvGrpSpPr>
        <p:grpSpPr>
          <a:xfrm>
            <a:off x="323940" y="1176089"/>
            <a:ext cx="3367088" cy="3353753"/>
            <a:chOff x="323940" y="1176089"/>
            <a:chExt cx="3367088" cy="3353753"/>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940" y="1176089"/>
              <a:ext cx="3367088" cy="3353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テキスト ボックス 9"/>
            <p:cNvSpPr txBox="1"/>
            <p:nvPr/>
          </p:nvSpPr>
          <p:spPr>
            <a:xfrm>
              <a:off x="1034982" y="2752050"/>
              <a:ext cx="859695" cy="338554"/>
            </a:xfrm>
            <a:prstGeom prst="rect">
              <a:avLst/>
            </a:prstGeom>
            <a:solidFill>
              <a:schemeClr val="bg1"/>
            </a:solidFill>
          </p:spPr>
          <p:txBody>
            <a:bodyPr wrap="square" lIns="72000" tIns="0" rIns="72000" bIns="0" rtlCol="0">
              <a:spAutoFit/>
            </a:bodyPr>
            <a:lstStyle/>
            <a:p>
              <a:pPr algn="ctr"/>
              <a:r>
                <a:rPr kumimoji="1" lang="en-US" altLang="ja-JP" sz="2200" b="1" dirty="0" smtClean="0">
                  <a:latin typeface="ＭＳ ゴシック" panose="020B0609070205080204" pitchFamily="49" charset="-128"/>
                  <a:ea typeface="ＭＳ ゴシック" panose="020B0609070205080204" pitchFamily="49" charset="-128"/>
                </a:rPr>
                <a:t>XXX</a:t>
              </a:r>
              <a:endParaRPr kumimoji="1" lang="ja-JP" altLang="en-US" sz="2200" b="1" dirty="0">
                <a:latin typeface="ＭＳ ゴシック" panose="020B0609070205080204" pitchFamily="49" charset="-128"/>
                <a:ea typeface="ＭＳ ゴシック" panose="020B0609070205080204" pitchFamily="49" charset="-128"/>
              </a:endParaRPr>
            </a:p>
          </p:txBody>
        </p:sp>
      </p:grpSp>
      <p:grpSp>
        <p:nvGrpSpPr>
          <p:cNvPr id="4" name="グループ化 3"/>
          <p:cNvGrpSpPr/>
          <p:nvPr/>
        </p:nvGrpSpPr>
        <p:grpSpPr>
          <a:xfrm>
            <a:off x="5076056" y="1175370"/>
            <a:ext cx="3360420" cy="3333750"/>
            <a:chOff x="5076056" y="1175370"/>
            <a:chExt cx="3360420" cy="3333750"/>
          </a:xfrm>
        </p:grpSpPr>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1175370"/>
              <a:ext cx="3360420" cy="333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テキスト ボックス 10"/>
            <p:cNvSpPr txBox="1"/>
            <p:nvPr/>
          </p:nvSpPr>
          <p:spPr>
            <a:xfrm>
              <a:off x="5652120" y="2735020"/>
              <a:ext cx="859695" cy="338554"/>
            </a:xfrm>
            <a:prstGeom prst="rect">
              <a:avLst/>
            </a:prstGeom>
            <a:solidFill>
              <a:schemeClr val="bg1"/>
            </a:solidFill>
          </p:spPr>
          <p:txBody>
            <a:bodyPr wrap="square" lIns="72000" tIns="0" rIns="72000" bIns="0" rtlCol="0">
              <a:spAutoFit/>
            </a:bodyPr>
            <a:lstStyle/>
            <a:p>
              <a:pPr algn="ctr"/>
              <a:r>
                <a:rPr kumimoji="1" lang="en-US" altLang="ja-JP" sz="2200" b="1" dirty="0" smtClean="0">
                  <a:latin typeface="ＭＳ ゴシック" panose="020B0609070205080204" pitchFamily="49" charset="-128"/>
                  <a:ea typeface="ＭＳ ゴシック" panose="020B0609070205080204" pitchFamily="49" charset="-128"/>
                </a:rPr>
                <a:t>XXX</a:t>
              </a:r>
              <a:endParaRPr kumimoji="1" lang="ja-JP" altLang="en-US" sz="2200" b="1" dirty="0">
                <a:latin typeface="ＭＳ ゴシック" panose="020B0609070205080204" pitchFamily="49" charset="-128"/>
                <a:ea typeface="ＭＳ ゴシック" panose="020B0609070205080204" pitchFamily="49" charset="-128"/>
              </a:endParaRPr>
            </a:p>
          </p:txBody>
        </p:sp>
      </p:grpSp>
      <p:sp>
        <p:nvSpPr>
          <p:cNvPr id="12" name="コンテンツ プレースホルダー 2"/>
          <p:cNvSpPr txBox="1">
            <a:spLocks/>
          </p:cNvSpPr>
          <p:nvPr/>
        </p:nvSpPr>
        <p:spPr bwMode="auto">
          <a:xfrm>
            <a:off x="179512" y="755412"/>
            <a:ext cx="8586533" cy="36933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lvl1pPr marL="0" indent="-212725" algn="l" defTabSz="457200" rtl="0" eaLnBrk="1" fontAlgn="base" latinLnBrk="0" hangingPunct="1">
              <a:spcBef>
                <a:spcPts val="1800"/>
              </a:spcBef>
              <a:spcAft>
                <a:spcPct val="0"/>
              </a:spcAft>
              <a:buClr>
                <a:srgbClr val="590066"/>
              </a:buClr>
              <a:buFont typeface="Wingdings" pitchFamily="2" charset="2"/>
              <a:buNone/>
              <a:defRPr lang="en-US" sz="2000" b="1" kern="1200" smtClean="0">
                <a:solidFill>
                  <a:schemeClr val="tx2"/>
                </a:solidFill>
                <a:latin typeface="Arial" charset="0"/>
                <a:ea typeface="Arial" charset="0"/>
                <a:cs typeface="Arial" charset="0"/>
                <a:sym typeface="Arial" charset="0"/>
              </a:defRPr>
            </a:lvl1pPr>
            <a:lvl2pPr marL="477838" indent="-198438" algn="l" defTabSz="457200" rtl="0" fontAlgn="base">
              <a:spcBef>
                <a:spcPts val="1200"/>
              </a:spcBef>
              <a:spcAft>
                <a:spcPct val="0"/>
              </a:spcAft>
              <a:buClr>
                <a:srgbClr val="590066"/>
              </a:buClr>
              <a:buFont typeface="Arial" charset="0"/>
              <a:buChar char="−"/>
              <a:defRPr kern="1200">
                <a:solidFill>
                  <a:schemeClr val="tx1"/>
                </a:solidFill>
                <a:latin typeface="+mn-lt"/>
                <a:ea typeface="+mn-ea"/>
                <a:cs typeface="+mn-cs"/>
              </a:defRPr>
            </a:lvl2pPr>
            <a:lvl3pPr marL="766763" indent="-203200" algn="l" defTabSz="457200" rtl="0" fontAlgn="base">
              <a:spcBef>
                <a:spcPts val="1200"/>
              </a:spcBef>
              <a:spcAft>
                <a:spcPct val="0"/>
              </a:spcAft>
              <a:buClr>
                <a:srgbClr val="590066"/>
              </a:buClr>
              <a:buFont typeface="Wingdings" pitchFamily="2" charset="2"/>
              <a:buChar char="w"/>
              <a:defRPr sz="1700" kern="1200">
                <a:solidFill>
                  <a:schemeClr val="tx1"/>
                </a:solidFill>
                <a:latin typeface="+mn-lt"/>
                <a:ea typeface="+mn-ea"/>
                <a:cs typeface="+mn-cs"/>
              </a:defRPr>
            </a:lvl3pPr>
            <a:lvl4pPr marL="969963" indent="-177800" algn="l" defTabSz="457200" rtl="0" fontAlgn="base">
              <a:spcBef>
                <a:spcPts val="800"/>
              </a:spcBef>
              <a:spcAft>
                <a:spcPct val="0"/>
              </a:spcAft>
              <a:buClr>
                <a:srgbClr val="590066"/>
              </a:buClr>
              <a:buFont typeface="Arial" charset="0"/>
              <a:buChar char="•"/>
              <a:defRPr sz="1700" kern="1200">
                <a:solidFill>
                  <a:schemeClr val="tx1"/>
                </a:solidFill>
                <a:latin typeface="+mn-lt"/>
                <a:ea typeface="+mn-ea"/>
                <a:cs typeface="+mn-cs"/>
              </a:defRPr>
            </a:lvl4pPr>
            <a:lvl5pPr marL="2057400" indent="-228600" algn="l" defTabSz="457200" rtl="0" fontAlgn="base">
              <a:lnSpc>
                <a:spcPct val="95000"/>
              </a:lnSpc>
              <a:spcBef>
                <a:spcPct val="20000"/>
              </a:spcBef>
              <a:spcAft>
                <a:spcPct val="0"/>
              </a:spcAft>
              <a:buFont typeface="Arial" charset="0"/>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kumimoji="1" lang="ja-JP" altLang="en-US" sz="1800" dirty="0" smtClean="0"/>
              <a:t>標準</a:t>
            </a:r>
            <a:r>
              <a:rPr kumimoji="1" lang="en-US" altLang="ja-JP" sz="1800" dirty="0" smtClean="0"/>
              <a:t> / </a:t>
            </a:r>
            <a:r>
              <a:rPr lang="en-US" altLang="ja-JP" sz="1800" dirty="0"/>
              <a:t>10mm ≤ W (</a:t>
            </a:r>
            <a:r>
              <a:rPr kumimoji="1" lang="en-US" altLang="ja-JP" sz="1800" dirty="0" smtClean="0"/>
              <a:t>10mmX10mm) </a:t>
            </a:r>
            <a:r>
              <a:rPr lang="en-US" altLang="ja-JP" sz="1800" dirty="0"/>
              <a:t>/ FPT-80P-M21</a:t>
            </a:r>
          </a:p>
        </p:txBody>
      </p:sp>
    </p:spTree>
    <p:extLst>
      <p:ext uri="{BB962C8B-B14F-4D97-AF65-F5344CB8AC3E}">
        <p14:creationId xmlns:p14="http://schemas.microsoft.com/office/powerpoint/2010/main" val="322707377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a:t>
            </a:r>
            <a:r>
              <a:rPr kumimoji="1" lang="en-US" altLang="ja-JP" dirty="0" smtClean="0"/>
              <a:t>5</a:t>
            </a:r>
            <a:endParaRPr kumimoji="1" lang="ja-JP" altLang="en-US" dirty="0"/>
          </a:p>
        </p:txBody>
      </p:sp>
      <p:cxnSp>
        <p:nvCxnSpPr>
          <p:cNvPr id="5" name="直線矢印コネクタ 4"/>
          <p:cNvCxnSpPr/>
          <p:nvPr/>
        </p:nvCxnSpPr>
        <p:spPr>
          <a:xfrm>
            <a:off x="4139952" y="2852966"/>
            <a:ext cx="504056" cy="0"/>
          </a:xfrm>
          <a:prstGeom prst="straightConnector1">
            <a:avLst/>
          </a:prstGeom>
          <a:ln w="50800">
            <a:solidFill>
              <a:srgbClr val="0000CC"/>
            </a:solidFill>
            <a:prstDash val="solid"/>
            <a:tailEnd type="arrow"/>
          </a:ln>
          <a:effectLst/>
        </p:spPr>
        <p:style>
          <a:lnRef idx="2">
            <a:schemeClr val="accent1"/>
          </a:lnRef>
          <a:fillRef idx="0">
            <a:schemeClr val="accent1"/>
          </a:fillRef>
          <a:effectRef idx="1">
            <a:schemeClr val="accent1"/>
          </a:effectRef>
          <a:fontRef idx="minor">
            <a:schemeClr val="tx1"/>
          </a:fontRef>
        </p:style>
      </p:cxnSp>
      <p:grpSp>
        <p:nvGrpSpPr>
          <p:cNvPr id="3" name="グループ化 2"/>
          <p:cNvGrpSpPr/>
          <p:nvPr/>
        </p:nvGrpSpPr>
        <p:grpSpPr>
          <a:xfrm>
            <a:off x="308813" y="1196752"/>
            <a:ext cx="3327083" cy="3327083"/>
            <a:chOff x="308813" y="1196752"/>
            <a:chExt cx="3327083" cy="3327083"/>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813" y="1196752"/>
              <a:ext cx="3327083" cy="33270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テキスト ボックス 9"/>
            <p:cNvSpPr txBox="1"/>
            <p:nvPr/>
          </p:nvSpPr>
          <p:spPr>
            <a:xfrm>
              <a:off x="1187624" y="2860293"/>
              <a:ext cx="720080" cy="369332"/>
            </a:xfrm>
            <a:prstGeom prst="rect">
              <a:avLst/>
            </a:prstGeom>
            <a:solidFill>
              <a:schemeClr val="bg1"/>
            </a:solidFill>
          </p:spPr>
          <p:txBody>
            <a:bodyPr wrap="square" lIns="72000" tIns="0" rIns="72000" bIns="0" rtlCol="0">
              <a:spAutoFit/>
            </a:bodyPr>
            <a:lstStyle/>
            <a:p>
              <a:pPr algn="ctr"/>
              <a:r>
                <a:rPr kumimoji="1" lang="en-US" altLang="ja-JP" sz="2400" b="1" dirty="0" smtClean="0">
                  <a:latin typeface="ＭＳ ゴシック" panose="020B0609070205080204" pitchFamily="49" charset="-128"/>
                  <a:ea typeface="ＭＳ ゴシック" panose="020B0609070205080204" pitchFamily="49" charset="-128"/>
                </a:rPr>
                <a:t>XXX</a:t>
              </a:r>
              <a:endParaRPr kumimoji="1" lang="ja-JP" altLang="en-US" sz="2400" b="1" dirty="0">
                <a:latin typeface="ＭＳ ゴシック" panose="020B0609070205080204" pitchFamily="49" charset="-128"/>
                <a:ea typeface="ＭＳ ゴシック" panose="020B0609070205080204" pitchFamily="49" charset="-128"/>
              </a:endParaRPr>
            </a:p>
          </p:txBody>
        </p:sp>
      </p:grpSp>
      <p:grpSp>
        <p:nvGrpSpPr>
          <p:cNvPr id="4" name="グループ化 3"/>
          <p:cNvGrpSpPr/>
          <p:nvPr/>
        </p:nvGrpSpPr>
        <p:grpSpPr>
          <a:xfrm>
            <a:off x="5192022" y="1188705"/>
            <a:ext cx="3340418" cy="3320415"/>
            <a:chOff x="5192022" y="1188705"/>
            <a:chExt cx="3340418" cy="3320415"/>
          </a:xfrm>
        </p:grpSpPr>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2022" y="1188705"/>
              <a:ext cx="3340418" cy="33204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テキスト ボックス 10"/>
            <p:cNvSpPr txBox="1"/>
            <p:nvPr/>
          </p:nvSpPr>
          <p:spPr>
            <a:xfrm>
              <a:off x="6055290" y="2872265"/>
              <a:ext cx="720080" cy="369332"/>
            </a:xfrm>
            <a:prstGeom prst="rect">
              <a:avLst/>
            </a:prstGeom>
            <a:solidFill>
              <a:schemeClr val="bg1"/>
            </a:solidFill>
          </p:spPr>
          <p:txBody>
            <a:bodyPr wrap="square" lIns="72000" tIns="0" rIns="72000" bIns="0" rtlCol="0">
              <a:spAutoFit/>
            </a:bodyPr>
            <a:lstStyle/>
            <a:p>
              <a:pPr algn="ctr"/>
              <a:r>
                <a:rPr kumimoji="1" lang="en-US" altLang="ja-JP" sz="2400" b="1" dirty="0" smtClean="0">
                  <a:latin typeface="ＭＳ ゴシック" panose="020B0609070205080204" pitchFamily="49" charset="-128"/>
                  <a:ea typeface="ＭＳ ゴシック" panose="020B0609070205080204" pitchFamily="49" charset="-128"/>
                </a:rPr>
                <a:t>XXX</a:t>
              </a:r>
              <a:endParaRPr kumimoji="1" lang="ja-JP" altLang="en-US" sz="2400" b="1" dirty="0">
                <a:latin typeface="ＭＳ ゴシック" panose="020B0609070205080204" pitchFamily="49" charset="-128"/>
                <a:ea typeface="ＭＳ ゴシック" panose="020B0609070205080204" pitchFamily="49" charset="-128"/>
              </a:endParaRPr>
            </a:p>
          </p:txBody>
        </p:sp>
      </p:grpSp>
      <p:sp>
        <p:nvSpPr>
          <p:cNvPr id="12" name="コンテンツ プレースホルダー 2"/>
          <p:cNvSpPr txBox="1">
            <a:spLocks/>
          </p:cNvSpPr>
          <p:nvPr/>
        </p:nvSpPr>
        <p:spPr bwMode="auto">
          <a:xfrm>
            <a:off x="179512" y="755412"/>
            <a:ext cx="8586533" cy="36933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lvl1pPr marL="0" indent="-212725" algn="l" defTabSz="457200" rtl="0" eaLnBrk="1" fontAlgn="base" latinLnBrk="0" hangingPunct="1">
              <a:spcBef>
                <a:spcPts val="1800"/>
              </a:spcBef>
              <a:spcAft>
                <a:spcPct val="0"/>
              </a:spcAft>
              <a:buClr>
                <a:srgbClr val="590066"/>
              </a:buClr>
              <a:buFont typeface="Wingdings" pitchFamily="2" charset="2"/>
              <a:buNone/>
              <a:defRPr lang="en-US" sz="2000" b="1" kern="1200" smtClean="0">
                <a:solidFill>
                  <a:schemeClr val="tx2"/>
                </a:solidFill>
                <a:latin typeface="Arial" charset="0"/>
                <a:ea typeface="Arial" charset="0"/>
                <a:cs typeface="Arial" charset="0"/>
                <a:sym typeface="Arial" charset="0"/>
              </a:defRPr>
            </a:lvl1pPr>
            <a:lvl2pPr marL="477838" indent="-198438" algn="l" defTabSz="457200" rtl="0" fontAlgn="base">
              <a:spcBef>
                <a:spcPts val="1200"/>
              </a:spcBef>
              <a:spcAft>
                <a:spcPct val="0"/>
              </a:spcAft>
              <a:buClr>
                <a:srgbClr val="590066"/>
              </a:buClr>
              <a:buFont typeface="Arial" charset="0"/>
              <a:buChar char="−"/>
              <a:defRPr kern="1200">
                <a:solidFill>
                  <a:schemeClr val="tx1"/>
                </a:solidFill>
                <a:latin typeface="+mn-lt"/>
                <a:ea typeface="+mn-ea"/>
                <a:cs typeface="+mn-cs"/>
              </a:defRPr>
            </a:lvl2pPr>
            <a:lvl3pPr marL="766763" indent="-203200" algn="l" defTabSz="457200" rtl="0" fontAlgn="base">
              <a:spcBef>
                <a:spcPts val="1200"/>
              </a:spcBef>
              <a:spcAft>
                <a:spcPct val="0"/>
              </a:spcAft>
              <a:buClr>
                <a:srgbClr val="590066"/>
              </a:buClr>
              <a:buFont typeface="Wingdings" pitchFamily="2" charset="2"/>
              <a:buChar char="w"/>
              <a:defRPr sz="1700" kern="1200">
                <a:solidFill>
                  <a:schemeClr val="tx1"/>
                </a:solidFill>
                <a:latin typeface="+mn-lt"/>
                <a:ea typeface="+mn-ea"/>
                <a:cs typeface="+mn-cs"/>
              </a:defRPr>
            </a:lvl3pPr>
            <a:lvl4pPr marL="969963" indent="-177800" algn="l" defTabSz="457200" rtl="0" fontAlgn="base">
              <a:spcBef>
                <a:spcPts val="800"/>
              </a:spcBef>
              <a:spcAft>
                <a:spcPct val="0"/>
              </a:spcAft>
              <a:buClr>
                <a:srgbClr val="590066"/>
              </a:buClr>
              <a:buFont typeface="Arial" charset="0"/>
              <a:buChar char="•"/>
              <a:defRPr sz="1700" kern="1200">
                <a:solidFill>
                  <a:schemeClr val="tx1"/>
                </a:solidFill>
                <a:latin typeface="+mn-lt"/>
                <a:ea typeface="+mn-ea"/>
                <a:cs typeface="+mn-cs"/>
              </a:defRPr>
            </a:lvl4pPr>
            <a:lvl5pPr marL="2057400" indent="-228600" algn="l" defTabSz="457200" rtl="0" fontAlgn="base">
              <a:lnSpc>
                <a:spcPct val="95000"/>
              </a:lnSpc>
              <a:spcBef>
                <a:spcPct val="20000"/>
              </a:spcBef>
              <a:spcAft>
                <a:spcPct val="0"/>
              </a:spcAft>
              <a:buFont typeface="Arial" charset="0"/>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kumimoji="1" lang="ja-JP" altLang="en-US" sz="1800" dirty="0" smtClean="0"/>
              <a:t>標準</a:t>
            </a:r>
            <a:r>
              <a:rPr kumimoji="1" lang="en-US" altLang="ja-JP" sz="1800" dirty="0" smtClean="0"/>
              <a:t> / </a:t>
            </a:r>
            <a:r>
              <a:rPr lang="en-US" altLang="ja-JP" sz="1800" dirty="0"/>
              <a:t>10mm ≤ W (</a:t>
            </a:r>
            <a:r>
              <a:rPr kumimoji="1" lang="en-US" altLang="ja-JP" sz="1800" dirty="0" smtClean="0"/>
              <a:t>16mmX16mm) </a:t>
            </a:r>
            <a:r>
              <a:rPr lang="en-US" altLang="ja-JP" sz="1800" dirty="0"/>
              <a:t>/ FPT-120P-M21</a:t>
            </a:r>
          </a:p>
        </p:txBody>
      </p:sp>
    </p:spTree>
    <p:extLst>
      <p:ext uri="{BB962C8B-B14F-4D97-AF65-F5344CB8AC3E}">
        <p14:creationId xmlns:p14="http://schemas.microsoft.com/office/powerpoint/2010/main" val="322707377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a:t>
            </a:r>
            <a:r>
              <a:rPr kumimoji="1" lang="en-US" altLang="ja-JP" dirty="0"/>
              <a:t>6</a:t>
            </a:r>
            <a:endParaRPr kumimoji="1" lang="ja-JP" altLang="en-US" dirty="0"/>
          </a:p>
        </p:txBody>
      </p:sp>
      <p:cxnSp>
        <p:nvCxnSpPr>
          <p:cNvPr id="5" name="直線矢印コネクタ 4"/>
          <p:cNvCxnSpPr/>
          <p:nvPr/>
        </p:nvCxnSpPr>
        <p:spPr>
          <a:xfrm>
            <a:off x="4139952" y="2852966"/>
            <a:ext cx="504056" cy="0"/>
          </a:xfrm>
          <a:prstGeom prst="straightConnector1">
            <a:avLst/>
          </a:prstGeom>
          <a:ln w="50800">
            <a:solidFill>
              <a:srgbClr val="0000CC"/>
            </a:solidFill>
            <a:prstDash val="solid"/>
            <a:tailEnd type="arrow"/>
          </a:ln>
          <a:effectLst/>
        </p:spPr>
        <p:style>
          <a:lnRef idx="2">
            <a:schemeClr val="accent1"/>
          </a:lnRef>
          <a:fillRef idx="0">
            <a:schemeClr val="accent1"/>
          </a:fillRef>
          <a:effectRef idx="1">
            <a:schemeClr val="accent1"/>
          </a:effectRef>
          <a:fontRef idx="minor">
            <a:schemeClr val="tx1"/>
          </a:fontRef>
        </p:style>
      </p:cxn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162" y="1196752"/>
            <a:ext cx="3333750" cy="33270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006" y="1196752"/>
            <a:ext cx="3340418" cy="33270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コンテンツ プレースホルダー 2"/>
          <p:cNvSpPr txBox="1">
            <a:spLocks/>
          </p:cNvSpPr>
          <p:nvPr/>
        </p:nvSpPr>
        <p:spPr bwMode="auto">
          <a:xfrm>
            <a:off x="179512" y="755412"/>
            <a:ext cx="8586533" cy="36933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lvl1pPr marL="0" indent="-212725" algn="l" defTabSz="457200" rtl="0" eaLnBrk="1" fontAlgn="base" latinLnBrk="0" hangingPunct="1">
              <a:spcBef>
                <a:spcPts val="1800"/>
              </a:spcBef>
              <a:spcAft>
                <a:spcPct val="0"/>
              </a:spcAft>
              <a:buClr>
                <a:srgbClr val="590066"/>
              </a:buClr>
              <a:buFont typeface="Wingdings" pitchFamily="2" charset="2"/>
              <a:buNone/>
              <a:defRPr lang="en-US" sz="2000" b="1" kern="1200" smtClean="0">
                <a:solidFill>
                  <a:schemeClr val="tx2"/>
                </a:solidFill>
                <a:latin typeface="Arial" charset="0"/>
                <a:ea typeface="Arial" charset="0"/>
                <a:cs typeface="Arial" charset="0"/>
                <a:sym typeface="Arial" charset="0"/>
              </a:defRPr>
            </a:lvl1pPr>
            <a:lvl2pPr marL="477838" indent="-198438" algn="l" defTabSz="457200" rtl="0" fontAlgn="base">
              <a:spcBef>
                <a:spcPts val="1200"/>
              </a:spcBef>
              <a:spcAft>
                <a:spcPct val="0"/>
              </a:spcAft>
              <a:buClr>
                <a:srgbClr val="590066"/>
              </a:buClr>
              <a:buFont typeface="Arial" charset="0"/>
              <a:buChar char="−"/>
              <a:defRPr kern="1200">
                <a:solidFill>
                  <a:schemeClr val="tx1"/>
                </a:solidFill>
                <a:latin typeface="+mn-lt"/>
                <a:ea typeface="+mn-ea"/>
                <a:cs typeface="+mn-cs"/>
              </a:defRPr>
            </a:lvl2pPr>
            <a:lvl3pPr marL="766763" indent="-203200" algn="l" defTabSz="457200" rtl="0" fontAlgn="base">
              <a:spcBef>
                <a:spcPts val="1200"/>
              </a:spcBef>
              <a:spcAft>
                <a:spcPct val="0"/>
              </a:spcAft>
              <a:buClr>
                <a:srgbClr val="590066"/>
              </a:buClr>
              <a:buFont typeface="Wingdings" pitchFamily="2" charset="2"/>
              <a:buChar char="w"/>
              <a:defRPr sz="1700" kern="1200">
                <a:solidFill>
                  <a:schemeClr val="tx1"/>
                </a:solidFill>
                <a:latin typeface="+mn-lt"/>
                <a:ea typeface="+mn-ea"/>
                <a:cs typeface="+mn-cs"/>
              </a:defRPr>
            </a:lvl3pPr>
            <a:lvl4pPr marL="969963" indent="-177800" algn="l" defTabSz="457200" rtl="0" fontAlgn="base">
              <a:spcBef>
                <a:spcPts val="800"/>
              </a:spcBef>
              <a:spcAft>
                <a:spcPct val="0"/>
              </a:spcAft>
              <a:buClr>
                <a:srgbClr val="590066"/>
              </a:buClr>
              <a:buFont typeface="Arial" charset="0"/>
              <a:buChar char="•"/>
              <a:defRPr sz="1700" kern="1200">
                <a:solidFill>
                  <a:schemeClr val="tx1"/>
                </a:solidFill>
                <a:latin typeface="+mn-lt"/>
                <a:ea typeface="+mn-ea"/>
                <a:cs typeface="+mn-cs"/>
              </a:defRPr>
            </a:lvl4pPr>
            <a:lvl5pPr marL="2057400" indent="-228600" algn="l" defTabSz="457200" rtl="0" fontAlgn="base">
              <a:lnSpc>
                <a:spcPct val="95000"/>
              </a:lnSpc>
              <a:spcBef>
                <a:spcPct val="20000"/>
              </a:spcBef>
              <a:spcAft>
                <a:spcPct val="0"/>
              </a:spcAft>
              <a:buFont typeface="Arial" charset="0"/>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kumimoji="1" lang="en-US" altLang="ja-JP" sz="1800" dirty="0" smtClean="0"/>
              <a:t>FM / </a:t>
            </a:r>
            <a:r>
              <a:rPr lang="en-US" altLang="ja-JP" sz="1800" dirty="0"/>
              <a:t>6mm ≤ W &lt; 10mm (</a:t>
            </a:r>
            <a:r>
              <a:rPr kumimoji="1" lang="en-US" altLang="ja-JP" sz="1800" dirty="0" smtClean="0"/>
              <a:t>6mmX6mm) </a:t>
            </a:r>
            <a:r>
              <a:rPr lang="en-US" altLang="ja-JP" sz="1800" dirty="0"/>
              <a:t>/ BGA-96P-M07</a:t>
            </a:r>
          </a:p>
        </p:txBody>
      </p:sp>
    </p:spTree>
    <p:extLst>
      <p:ext uri="{BB962C8B-B14F-4D97-AF65-F5344CB8AC3E}">
        <p14:creationId xmlns:p14="http://schemas.microsoft.com/office/powerpoint/2010/main" val="322707377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a:t>
            </a:r>
            <a:r>
              <a:rPr kumimoji="1" lang="en-US" altLang="ja-JP" dirty="0"/>
              <a:t>7</a:t>
            </a:r>
            <a:endParaRPr kumimoji="1" lang="ja-JP" altLang="en-US" dirty="0"/>
          </a:p>
        </p:txBody>
      </p:sp>
      <p:cxnSp>
        <p:nvCxnSpPr>
          <p:cNvPr id="5" name="直線矢印コネクタ 4"/>
          <p:cNvCxnSpPr/>
          <p:nvPr/>
        </p:nvCxnSpPr>
        <p:spPr>
          <a:xfrm>
            <a:off x="4139952" y="2852966"/>
            <a:ext cx="504056" cy="0"/>
          </a:xfrm>
          <a:prstGeom prst="straightConnector1">
            <a:avLst/>
          </a:prstGeom>
          <a:ln w="50800">
            <a:solidFill>
              <a:srgbClr val="0000CC"/>
            </a:solidFill>
            <a:prstDash val="solid"/>
            <a:tailEnd type="arrow"/>
          </a:ln>
          <a:effectLst/>
        </p:spPr>
        <p:style>
          <a:lnRef idx="2">
            <a:schemeClr val="accent1"/>
          </a:lnRef>
          <a:fillRef idx="0">
            <a:schemeClr val="accent1"/>
          </a:fillRef>
          <a:effectRef idx="1">
            <a:schemeClr val="accent1"/>
          </a:effectRef>
          <a:fontRef idx="minor">
            <a:schemeClr val="tx1"/>
          </a:fontRef>
        </p:style>
      </p:cxn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196752"/>
            <a:ext cx="3327083" cy="3313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コンテンツ プレースホルダー 2"/>
          <p:cNvSpPr txBox="1">
            <a:spLocks/>
          </p:cNvSpPr>
          <p:nvPr/>
        </p:nvSpPr>
        <p:spPr bwMode="auto">
          <a:xfrm>
            <a:off x="179512" y="755412"/>
            <a:ext cx="8586533" cy="36933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lvl1pPr marL="0" indent="-212725" algn="l" defTabSz="457200" rtl="0" eaLnBrk="1" fontAlgn="base" latinLnBrk="0" hangingPunct="1">
              <a:spcBef>
                <a:spcPts val="1800"/>
              </a:spcBef>
              <a:spcAft>
                <a:spcPct val="0"/>
              </a:spcAft>
              <a:buClr>
                <a:srgbClr val="590066"/>
              </a:buClr>
              <a:buFont typeface="Wingdings" pitchFamily="2" charset="2"/>
              <a:buNone/>
              <a:defRPr lang="en-US" sz="2000" b="1" kern="1200" smtClean="0">
                <a:solidFill>
                  <a:schemeClr val="tx2"/>
                </a:solidFill>
                <a:latin typeface="Arial" charset="0"/>
                <a:ea typeface="Arial" charset="0"/>
                <a:cs typeface="Arial" charset="0"/>
                <a:sym typeface="Arial" charset="0"/>
              </a:defRPr>
            </a:lvl1pPr>
            <a:lvl2pPr marL="477838" indent="-198438" algn="l" defTabSz="457200" rtl="0" fontAlgn="base">
              <a:spcBef>
                <a:spcPts val="1200"/>
              </a:spcBef>
              <a:spcAft>
                <a:spcPct val="0"/>
              </a:spcAft>
              <a:buClr>
                <a:srgbClr val="590066"/>
              </a:buClr>
              <a:buFont typeface="Arial" charset="0"/>
              <a:buChar char="−"/>
              <a:defRPr kern="1200">
                <a:solidFill>
                  <a:schemeClr val="tx1"/>
                </a:solidFill>
                <a:latin typeface="+mn-lt"/>
                <a:ea typeface="+mn-ea"/>
                <a:cs typeface="+mn-cs"/>
              </a:defRPr>
            </a:lvl2pPr>
            <a:lvl3pPr marL="766763" indent="-203200" algn="l" defTabSz="457200" rtl="0" fontAlgn="base">
              <a:spcBef>
                <a:spcPts val="1200"/>
              </a:spcBef>
              <a:spcAft>
                <a:spcPct val="0"/>
              </a:spcAft>
              <a:buClr>
                <a:srgbClr val="590066"/>
              </a:buClr>
              <a:buFont typeface="Wingdings" pitchFamily="2" charset="2"/>
              <a:buChar char="w"/>
              <a:defRPr sz="1700" kern="1200">
                <a:solidFill>
                  <a:schemeClr val="tx1"/>
                </a:solidFill>
                <a:latin typeface="+mn-lt"/>
                <a:ea typeface="+mn-ea"/>
                <a:cs typeface="+mn-cs"/>
              </a:defRPr>
            </a:lvl3pPr>
            <a:lvl4pPr marL="969963" indent="-177800" algn="l" defTabSz="457200" rtl="0" fontAlgn="base">
              <a:spcBef>
                <a:spcPts val="800"/>
              </a:spcBef>
              <a:spcAft>
                <a:spcPct val="0"/>
              </a:spcAft>
              <a:buClr>
                <a:srgbClr val="590066"/>
              </a:buClr>
              <a:buFont typeface="Arial" charset="0"/>
              <a:buChar char="•"/>
              <a:defRPr sz="1700" kern="1200">
                <a:solidFill>
                  <a:schemeClr val="tx1"/>
                </a:solidFill>
                <a:latin typeface="+mn-lt"/>
                <a:ea typeface="+mn-ea"/>
                <a:cs typeface="+mn-cs"/>
              </a:defRPr>
            </a:lvl4pPr>
            <a:lvl5pPr marL="2057400" indent="-228600" algn="l" defTabSz="457200" rtl="0" fontAlgn="base">
              <a:lnSpc>
                <a:spcPct val="95000"/>
              </a:lnSpc>
              <a:spcBef>
                <a:spcPct val="20000"/>
              </a:spcBef>
              <a:spcAft>
                <a:spcPct val="0"/>
              </a:spcAft>
              <a:buFont typeface="Arial" charset="0"/>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kumimoji="1" lang="en-US" altLang="ja-JP" sz="1800" dirty="0" smtClean="0"/>
              <a:t>FM / </a:t>
            </a:r>
            <a:r>
              <a:rPr lang="en-US" altLang="ja-JP" sz="1800" dirty="0"/>
              <a:t>6mm ≤ W &lt; 10mm (</a:t>
            </a:r>
            <a:r>
              <a:rPr kumimoji="1" lang="en-US" altLang="ja-JP" sz="1800" dirty="0" smtClean="0"/>
              <a:t>9mmX9mm) </a:t>
            </a:r>
            <a:r>
              <a:rPr lang="en-US" altLang="ja-JP" sz="1800" dirty="0"/>
              <a:t>/ LCC-64P-M25</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1196752"/>
            <a:ext cx="3320959" cy="3320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707377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a:t>
            </a:r>
            <a:r>
              <a:rPr kumimoji="1" lang="en-US" altLang="ja-JP" dirty="0"/>
              <a:t>8</a:t>
            </a:r>
            <a:endParaRPr kumimoji="1" lang="ja-JP" altLang="en-US" dirty="0"/>
          </a:p>
        </p:txBody>
      </p:sp>
      <p:cxnSp>
        <p:nvCxnSpPr>
          <p:cNvPr id="5" name="直線矢印コネクタ 4"/>
          <p:cNvCxnSpPr/>
          <p:nvPr/>
        </p:nvCxnSpPr>
        <p:spPr>
          <a:xfrm>
            <a:off x="4139952" y="2852966"/>
            <a:ext cx="504056" cy="0"/>
          </a:xfrm>
          <a:prstGeom prst="straightConnector1">
            <a:avLst/>
          </a:prstGeom>
          <a:ln w="50800">
            <a:solidFill>
              <a:srgbClr val="0000CC"/>
            </a:solidFill>
            <a:prstDash val="solid"/>
            <a:tailEnd type="arrow"/>
          </a:ln>
          <a:effectLst/>
        </p:spPr>
        <p:style>
          <a:lnRef idx="2">
            <a:schemeClr val="accent1"/>
          </a:lnRef>
          <a:fillRef idx="0">
            <a:schemeClr val="accent1"/>
          </a:fillRef>
          <a:effectRef idx="1">
            <a:schemeClr val="accent1"/>
          </a:effectRef>
          <a:fontRef idx="minor">
            <a:schemeClr val="tx1"/>
          </a:fontRef>
        </p:style>
      </p:cxn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827" y="1196752"/>
            <a:ext cx="3347085" cy="3340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1170225"/>
            <a:ext cx="3360420" cy="3353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コンテンツ プレースホルダー 2"/>
          <p:cNvSpPr txBox="1">
            <a:spLocks/>
          </p:cNvSpPr>
          <p:nvPr/>
        </p:nvSpPr>
        <p:spPr bwMode="auto">
          <a:xfrm>
            <a:off x="179512" y="755412"/>
            <a:ext cx="8586533" cy="36933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lvl1pPr marL="0" indent="-212725" algn="l" defTabSz="457200" rtl="0" eaLnBrk="1" fontAlgn="base" latinLnBrk="0" hangingPunct="1">
              <a:spcBef>
                <a:spcPts val="1800"/>
              </a:spcBef>
              <a:spcAft>
                <a:spcPct val="0"/>
              </a:spcAft>
              <a:buClr>
                <a:srgbClr val="590066"/>
              </a:buClr>
              <a:buFont typeface="Wingdings" pitchFamily="2" charset="2"/>
              <a:buNone/>
              <a:defRPr lang="en-US" sz="2000" b="1" kern="1200" smtClean="0">
                <a:solidFill>
                  <a:schemeClr val="tx2"/>
                </a:solidFill>
                <a:latin typeface="Arial" charset="0"/>
                <a:ea typeface="Arial" charset="0"/>
                <a:cs typeface="Arial" charset="0"/>
                <a:sym typeface="Arial" charset="0"/>
              </a:defRPr>
            </a:lvl1pPr>
            <a:lvl2pPr marL="477838" indent="-198438" algn="l" defTabSz="457200" rtl="0" fontAlgn="base">
              <a:spcBef>
                <a:spcPts val="1200"/>
              </a:spcBef>
              <a:spcAft>
                <a:spcPct val="0"/>
              </a:spcAft>
              <a:buClr>
                <a:srgbClr val="590066"/>
              </a:buClr>
              <a:buFont typeface="Arial" charset="0"/>
              <a:buChar char="−"/>
              <a:defRPr kern="1200">
                <a:solidFill>
                  <a:schemeClr val="tx1"/>
                </a:solidFill>
                <a:latin typeface="+mn-lt"/>
                <a:ea typeface="+mn-ea"/>
                <a:cs typeface="+mn-cs"/>
              </a:defRPr>
            </a:lvl2pPr>
            <a:lvl3pPr marL="766763" indent="-203200" algn="l" defTabSz="457200" rtl="0" fontAlgn="base">
              <a:spcBef>
                <a:spcPts val="1200"/>
              </a:spcBef>
              <a:spcAft>
                <a:spcPct val="0"/>
              </a:spcAft>
              <a:buClr>
                <a:srgbClr val="590066"/>
              </a:buClr>
              <a:buFont typeface="Wingdings" pitchFamily="2" charset="2"/>
              <a:buChar char="w"/>
              <a:defRPr sz="1700" kern="1200">
                <a:solidFill>
                  <a:schemeClr val="tx1"/>
                </a:solidFill>
                <a:latin typeface="+mn-lt"/>
                <a:ea typeface="+mn-ea"/>
                <a:cs typeface="+mn-cs"/>
              </a:defRPr>
            </a:lvl3pPr>
            <a:lvl4pPr marL="969963" indent="-177800" algn="l" defTabSz="457200" rtl="0" fontAlgn="base">
              <a:spcBef>
                <a:spcPts val="800"/>
              </a:spcBef>
              <a:spcAft>
                <a:spcPct val="0"/>
              </a:spcAft>
              <a:buClr>
                <a:srgbClr val="590066"/>
              </a:buClr>
              <a:buFont typeface="Arial" charset="0"/>
              <a:buChar char="•"/>
              <a:defRPr sz="1700" kern="1200">
                <a:solidFill>
                  <a:schemeClr val="tx1"/>
                </a:solidFill>
                <a:latin typeface="+mn-lt"/>
                <a:ea typeface="+mn-ea"/>
                <a:cs typeface="+mn-cs"/>
              </a:defRPr>
            </a:lvl4pPr>
            <a:lvl5pPr marL="2057400" indent="-228600" algn="l" defTabSz="457200" rtl="0" fontAlgn="base">
              <a:lnSpc>
                <a:spcPct val="95000"/>
              </a:lnSpc>
              <a:spcBef>
                <a:spcPct val="20000"/>
              </a:spcBef>
              <a:spcAft>
                <a:spcPct val="0"/>
              </a:spcAft>
              <a:buFont typeface="Arial" charset="0"/>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kumimoji="1" lang="en-US" altLang="ja-JP" sz="1800" dirty="0" smtClean="0"/>
              <a:t>FM / </a:t>
            </a:r>
            <a:r>
              <a:rPr lang="en-US" altLang="ja-JP" sz="1800" dirty="0"/>
              <a:t>10mm ≤ W (</a:t>
            </a:r>
            <a:r>
              <a:rPr kumimoji="1" lang="en-US" altLang="ja-JP" sz="1800" dirty="0" smtClean="0"/>
              <a:t>10mmX10mm) </a:t>
            </a:r>
            <a:r>
              <a:rPr lang="en-US" altLang="ja-JP" sz="1800" dirty="0"/>
              <a:t>/ FPT-64P-M38</a:t>
            </a:r>
          </a:p>
        </p:txBody>
      </p:sp>
    </p:spTree>
    <p:extLst>
      <p:ext uri="{BB962C8B-B14F-4D97-AF65-F5344CB8AC3E}">
        <p14:creationId xmlns:p14="http://schemas.microsoft.com/office/powerpoint/2010/main" val="224145436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a:t>
            </a:r>
            <a:r>
              <a:rPr kumimoji="1" lang="en-US" altLang="ja-JP" dirty="0"/>
              <a:t>9</a:t>
            </a:r>
            <a:endParaRPr kumimoji="1" lang="ja-JP" altLang="en-US" dirty="0"/>
          </a:p>
        </p:txBody>
      </p:sp>
      <p:sp>
        <p:nvSpPr>
          <p:cNvPr id="3" name="コンテンツ プレースホルダー 2"/>
          <p:cNvSpPr>
            <a:spLocks noGrp="1"/>
          </p:cNvSpPr>
          <p:nvPr>
            <p:ph sz="quarter" idx="11"/>
          </p:nvPr>
        </p:nvSpPr>
        <p:spPr>
          <a:xfrm>
            <a:off x="179512" y="755412"/>
            <a:ext cx="8586533" cy="369332"/>
          </a:xfrm>
        </p:spPr>
        <p:txBody>
          <a:bodyPr/>
          <a:lstStyle/>
          <a:p>
            <a:pPr algn="ctr"/>
            <a:r>
              <a:rPr kumimoji="1" lang="en-US" altLang="ja-JP" sz="1800" dirty="0" smtClean="0"/>
              <a:t>FM / </a:t>
            </a:r>
            <a:r>
              <a:rPr kumimoji="1" lang="en-US" altLang="ja-JP" sz="1800" dirty="0"/>
              <a:t>10mm ≤ W (</a:t>
            </a:r>
            <a:r>
              <a:rPr kumimoji="1" lang="en-US" altLang="ja-JP" sz="1800" dirty="0" smtClean="0"/>
              <a:t>20mmX14mm) / </a:t>
            </a:r>
            <a:r>
              <a:rPr kumimoji="1" lang="en-US" altLang="ja-JP" sz="1800" dirty="0"/>
              <a:t>FPT-100P-M36</a:t>
            </a:r>
            <a:endParaRPr kumimoji="1" lang="ja-JP" altLang="en-US" sz="1800" dirty="0"/>
          </a:p>
        </p:txBody>
      </p:sp>
      <p:cxnSp>
        <p:nvCxnSpPr>
          <p:cNvPr id="5" name="直線矢印コネクタ 4"/>
          <p:cNvCxnSpPr/>
          <p:nvPr/>
        </p:nvCxnSpPr>
        <p:spPr>
          <a:xfrm>
            <a:off x="4139952" y="2852966"/>
            <a:ext cx="504056" cy="0"/>
          </a:xfrm>
          <a:prstGeom prst="straightConnector1">
            <a:avLst/>
          </a:prstGeom>
          <a:ln w="50800">
            <a:solidFill>
              <a:srgbClr val="0000CC"/>
            </a:solidFill>
            <a:prstDash val="solid"/>
            <a:tailEnd type="arrow"/>
          </a:ln>
          <a:effectLst/>
        </p:spPr>
        <p:style>
          <a:lnRef idx="2">
            <a:schemeClr val="accent1"/>
          </a:lnRef>
          <a:fillRef idx="0">
            <a:schemeClr val="accent1"/>
          </a:fillRef>
          <a:effectRef idx="1">
            <a:schemeClr val="accent1"/>
          </a:effectRef>
          <a:fontRef idx="minor">
            <a:schemeClr val="tx1"/>
          </a:fontRef>
        </p:style>
      </p:cxn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1682819"/>
            <a:ext cx="3327083" cy="2340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644769"/>
            <a:ext cx="3333750" cy="23602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145436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a:t>
            </a:r>
            <a:r>
              <a:rPr kumimoji="1" lang="en-US" altLang="ja-JP" dirty="0" smtClean="0"/>
              <a:t>10</a:t>
            </a:r>
            <a:endParaRPr kumimoji="1" lang="ja-JP" altLang="en-US" dirty="0"/>
          </a:p>
        </p:txBody>
      </p:sp>
      <p:cxnSp>
        <p:nvCxnSpPr>
          <p:cNvPr id="5" name="直線矢印コネクタ 4"/>
          <p:cNvCxnSpPr/>
          <p:nvPr/>
        </p:nvCxnSpPr>
        <p:spPr>
          <a:xfrm>
            <a:off x="4067944" y="2852966"/>
            <a:ext cx="504056" cy="0"/>
          </a:xfrm>
          <a:prstGeom prst="straightConnector1">
            <a:avLst/>
          </a:prstGeom>
          <a:ln w="50800">
            <a:solidFill>
              <a:srgbClr val="0000CC"/>
            </a:solidFill>
            <a:prstDash val="solid"/>
            <a:tailEnd type="arrow"/>
          </a:ln>
          <a:effectLst/>
        </p:spPr>
        <p:style>
          <a:lnRef idx="2">
            <a:schemeClr val="accent1"/>
          </a:lnRef>
          <a:fillRef idx="0">
            <a:schemeClr val="accent1"/>
          </a:fillRef>
          <a:effectRef idx="1">
            <a:schemeClr val="accent1"/>
          </a:effectRef>
          <a:fontRef idx="minor">
            <a:schemeClr val="tx1"/>
          </a:fontRef>
        </p:style>
      </p:cxnSp>
      <p:pic>
        <p:nvPicPr>
          <p:cNvPr id="10" name="図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49425" y="1844824"/>
            <a:ext cx="3104500" cy="216374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930" y="1844823"/>
            <a:ext cx="3103974" cy="21637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コンテンツ プレースホルダー 2"/>
          <p:cNvSpPr txBox="1">
            <a:spLocks/>
          </p:cNvSpPr>
          <p:nvPr/>
        </p:nvSpPr>
        <p:spPr bwMode="auto">
          <a:xfrm>
            <a:off x="179512" y="755412"/>
            <a:ext cx="8586533" cy="36933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lvl1pPr marL="0" indent="-212725" algn="l" defTabSz="457200" rtl="0" eaLnBrk="1" fontAlgn="base" latinLnBrk="0" hangingPunct="1">
              <a:spcBef>
                <a:spcPts val="1800"/>
              </a:spcBef>
              <a:spcAft>
                <a:spcPct val="0"/>
              </a:spcAft>
              <a:buClr>
                <a:srgbClr val="590066"/>
              </a:buClr>
              <a:buFont typeface="Wingdings" pitchFamily="2" charset="2"/>
              <a:buNone/>
              <a:defRPr lang="en-US" sz="2000" b="1" kern="1200" smtClean="0">
                <a:solidFill>
                  <a:schemeClr val="tx2"/>
                </a:solidFill>
                <a:latin typeface="Arial" charset="0"/>
                <a:ea typeface="Arial" charset="0"/>
                <a:cs typeface="Arial" charset="0"/>
                <a:sym typeface="Arial" charset="0"/>
              </a:defRPr>
            </a:lvl1pPr>
            <a:lvl2pPr marL="477838" indent="-198438" algn="l" defTabSz="457200" rtl="0" fontAlgn="base">
              <a:spcBef>
                <a:spcPts val="1200"/>
              </a:spcBef>
              <a:spcAft>
                <a:spcPct val="0"/>
              </a:spcAft>
              <a:buClr>
                <a:srgbClr val="590066"/>
              </a:buClr>
              <a:buFont typeface="Arial" charset="0"/>
              <a:buChar char="−"/>
              <a:defRPr kern="1200">
                <a:solidFill>
                  <a:schemeClr val="tx1"/>
                </a:solidFill>
                <a:latin typeface="+mn-lt"/>
                <a:ea typeface="+mn-ea"/>
                <a:cs typeface="+mn-cs"/>
              </a:defRPr>
            </a:lvl2pPr>
            <a:lvl3pPr marL="766763" indent="-203200" algn="l" defTabSz="457200" rtl="0" fontAlgn="base">
              <a:spcBef>
                <a:spcPts val="1200"/>
              </a:spcBef>
              <a:spcAft>
                <a:spcPct val="0"/>
              </a:spcAft>
              <a:buClr>
                <a:srgbClr val="590066"/>
              </a:buClr>
              <a:buFont typeface="Wingdings" pitchFamily="2" charset="2"/>
              <a:buChar char="w"/>
              <a:defRPr sz="1700" kern="1200">
                <a:solidFill>
                  <a:schemeClr val="tx1"/>
                </a:solidFill>
                <a:latin typeface="+mn-lt"/>
                <a:ea typeface="+mn-ea"/>
                <a:cs typeface="+mn-cs"/>
              </a:defRPr>
            </a:lvl3pPr>
            <a:lvl4pPr marL="969963" indent="-177800" algn="l" defTabSz="457200" rtl="0" fontAlgn="base">
              <a:spcBef>
                <a:spcPts val="800"/>
              </a:spcBef>
              <a:spcAft>
                <a:spcPct val="0"/>
              </a:spcAft>
              <a:buClr>
                <a:srgbClr val="590066"/>
              </a:buClr>
              <a:buFont typeface="Arial" charset="0"/>
              <a:buChar char="•"/>
              <a:defRPr sz="1700" kern="1200">
                <a:solidFill>
                  <a:schemeClr val="tx1"/>
                </a:solidFill>
                <a:latin typeface="+mn-lt"/>
                <a:ea typeface="+mn-ea"/>
                <a:cs typeface="+mn-cs"/>
              </a:defRPr>
            </a:lvl4pPr>
            <a:lvl5pPr marL="2057400" indent="-228600" algn="l" defTabSz="457200" rtl="0" fontAlgn="base">
              <a:lnSpc>
                <a:spcPct val="95000"/>
              </a:lnSpc>
              <a:spcBef>
                <a:spcPct val="20000"/>
              </a:spcBef>
              <a:spcAft>
                <a:spcPct val="0"/>
              </a:spcAft>
              <a:buFont typeface="Arial" charset="0"/>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kumimoji="1" lang="en-US" altLang="ja-JP" sz="1800" dirty="0" smtClean="0"/>
              <a:t>DIP / </a:t>
            </a:r>
            <a:r>
              <a:rPr lang="en-US" altLang="ja-JP" sz="1800" dirty="0"/>
              <a:t>Pin &lt; </a:t>
            </a:r>
            <a:r>
              <a:rPr lang="en-US" altLang="ja-JP" sz="1800" dirty="0" smtClean="0"/>
              <a:t>32</a:t>
            </a:r>
            <a:r>
              <a:rPr kumimoji="1" lang="en-US" altLang="ja-JP" sz="1800" dirty="0" smtClean="0"/>
              <a:t> </a:t>
            </a:r>
            <a:r>
              <a:rPr lang="en-US" altLang="ja-JP" sz="1800" dirty="0"/>
              <a:t>/ DIP-8P-M03</a:t>
            </a:r>
            <a:endParaRPr kumimoji="1" lang="en-US" altLang="ja-JP" sz="1800" dirty="0"/>
          </a:p>
        </p:txBody>
      </p:sp>
    </p:spTree>
    <p:extLst>
      <p:ext uri="{BB962C8B-B14F-4D97-AF65-F5344CB8AC3E}">
        <p14:creationId xmlns:p14="http://schemas.microsoft.com/office/powerpoint/2010/main" val="132105075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a:t>
            </a:r>
            <a:r>
              <a:rPr kumimoji="1" lang="en-US" altLang="ja-JP" dirty="0" smtClean="0"/>
              <a:t>11</a:t>
            </a:r>
            <a:endParaRPr kumimoji="1" lang="ja-JP" altLang="en-US" dirty="0"/>
          </a:p>
        </p:txBody>
      </p:sp>
      <p:cxnSp>
        <p:nvCxnSpPr>
          <p:cNvPr id="5" name="直線矢印コネクタ 4"/>
          <p:cNvCxnSpPr/>
          <p:nvPr/>
        </p:nvCxnSpPr>
        <p:spPr>
          <a:xfrm>
            <a:off x="4444238" y="3356992"/>
            <a:ext cx="0" cy="576034"/>
          </a:xfrm>
          <a:prstGeom prst="straightConnector1">
            <a:avLst/>
          </a:prstGeom>
          <a:ln w="50800">
            <a:solidFill>
              <a:srgbClr val="0000CC"/>
            </a:solidFill>
            <a:prstDash val="solid"/>
            <a:tailEnd type="arrow"/>
          </a:ln>
          <a:effectLst/>
        </p:spPr>
        <p:style>
          <a:lnRef idx="2">
            <a:schemeClr val="accent1"/>
          </a:lnRef>
          <a:fillRef idx="0">
            <a:schemeClr val="accent1"/>
          </a:fillRef>
          <a:effectRef idx="1">
            <a:schemeClr val="accent1"/>
          </a:effectRef>
          <a:fontRef idx="minor">
            <a:schemeClr val="tx1"/>
          </a:fontRef>
        </p:style>
      </p:cxnSp>
      <p:pic>
        <p:nvPicPr>
          <p:cNvPr id="8" name="図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9287" y="4149080"/>
            <a:ext cx="5006982" cy="144016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9287" y="1700808"/>
            <a:ext cx="4998075" cy="1433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コンテンツ プレースホルダー 2"/>
          <p:cNvSpPr txBox="1">
            <a:spLocks/>
          </p:cNvSpPr>
          <p:nvPr/>
        </p:nvSpPr>
        <p:spPr bwMode="auto">
          <a:xfrm>
            <a:off x="179512" y="755412"/>
            <a:ext cx="8586533" cy="36933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lvl1pPr marL="0" indent="-212725" algn="l" defTabSz="457200" rtl="0" eaLnBrk="1" fontAlgn="base" latinLnBrk="0" hangingPunct="1">
              <a:spcBef>
                <a:spcPts val="1800"/>
              </a:spcBef>
              <a:spcAft>
                <a:spcPct val="0"/>
              </a:spcAft>
              <a:buClr>
                <a:srgbClr val="590066"/>
              </a:buClr>
              <a:buFont typeface="Wingdings" pitchFamily="2" charset="2"/>
              <a:buNone/>
              <a:defRPr lang="en-US" sz="2000" b="1" kern="1200" smtClean="0">
                <a:solidFill>
                  <a:schemeClr val="tx2"/>
                </a:solidFill>
                <a:latin typeface="Arial" charset="0"/>
                <a:ea typeface="Arial" charset="0"/>
                <a:cs typeface="Arial" charset="0"/>
                <a:sym typeface="Arial" charset="0"/>
              </a:defRPr>
            </a:lvl1pPr>
            <a:lvl2pPr marL="477838" indent="-198438" algn="l" defTabSz="457200" rtl="0" fontAlgn="base">
              <a:spcBef>
                <a:spcPts val="1200"/>
              </a:spcBef>
              <a:spcAft>
                <a:spcPct val="0"/>
              </a:spcAft>
              <a:buClr>
                <a:srgbClr val="590066"/>
              </a:buClr>
              <a:buFont typeface="Arial" charset="0"/>
              <a:buChar char="−"/>
              <a:defRPr kern="1200">
                <a:solidFill>
                  <a:schemeClr val="tx1"/>
                </a:solidFill>
                <a:latin typeface="+mn-lt"/>
                <a:ea typeface="+mn-ea"/>
                <a:cs typeface="+mn-cs"/>
              </a:defRPr>
            </a:lvl2pPr>
            <a:lvl3pPr marL="766763" indent="-203200" algn="l" defTabSz="457200" rtl="0" fontAlgn="base">
              <a:spcBef>
                <a:spcPts val="1200"/>
              </a:spcBef>
              <a:spcAft>
                <a:spcPct val="0"/>
              </a:spcAft>
              <a:buClr>
                <a:srgbClr val="590066"/>
              </a:buClr>
              <a:buFont typeface="Wingdings" pitchFamily="2" charset="2"/>
              <a:buChar char="w"/>
              <a:defRPr sz="1700" kern="1200">
                <a:solidFill>
                  <a:schemeClr val="tx1"/>
                </a:solidFill>
                <a:latin typeface="+mn-lt"/>
                <a:ea typeface="+mn-ea"/>
                <a:cs typeface="+mn-cs"/>
              </a:defRPr>
            </a:lvl3pPr>
            <a:lvl4pPr marL="969963" indent="-177800" algn="l" defTabSz="457200" rtl="0" fontAlgn="base">
              <a:spcBef>
                <a:spcPts val="800"/>
              </a:spcBef>
              <a:spcAft>
                <a:spcPct val="0"/>
              </a:spcAft>
              <a:buClr>
                <a:srgbClr val="590066"/>
              </a:buClr>
              <a:buFont typeface="Arial" charset="0"/>
              <a:buChar char="•"/>
              <a:defRPr sz="1700" kern="1200">
                <a:solidFill>
                  <a:schemeClr val="tx1"/>
                </a:solidFill>
                <a:latin typeface="+mn-lt"/>
                <a:ea typeface="+mn-ea"/>
                <a:cs typeface="+mn-cs"/>
              </a:defRPr>
            </a:lvl4pPr>
            <a:lvl5pPr marL="2057400" indent="-228600" algn="l" defTabSz="457200" rtl="0" fontAlgn="base">
              <a:lnSpc>
                <a:spcPct val="95000"/>
              </a:lnSpc>
              <a:spcBef>
                <a:spcPct val="20000"/>
              </a:spcBef>
              <a:spcAft>
                <a:spcPct val="0"/>
              </a:spcAft>
              <a:buFont typeface="Arial" charset="0"/>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kumimoji="1" lang="en-US" altLang="ja-JP" sz="1800" dirty="0" smtClean="0"/>
              <a:t>DIP / </a:t>
            </a:r>
            <a:r>
              <a:rPr lang="en-US" altLang="ja-JP" sz="1800" dirty="0"/>
              <a:t>Pin &lt; </a:t>
            </a:r>
            <a:r>
              <a:rPr lang="en-US" altLang="ja-JP" sz="1800" dirty="0" smtClean="0"/>
              <a:t>32</a:t>
            </a:r>
            <a:r>
              <a:rPr lang="ja-JP" altLang="en-US" sz="1800" dirty="0" smtClean="0"/>
              <a:t> </a:t>
            </a:r>
            <a:r>
              <a:rPr lang="en-US" altLang="ja-JP" sz="1800" dirty="0" smtClean="0"/>
              <a:t>/ DIP-24P-M07</a:t>
            </a:r>
            <a:endParaRPr kumimoji="1" lang="en-US" altLang="ja-JP" sz="1800" dirty="0"/>
          </a:p>
        </p:txBody>
      </p:sp>
    </p:spTree>
    <p:extLst>
      <p:ext uri="{BB962C8B-B14F-4D97-AF65-F5344CB8AC3E}">
        <p14:creationId xmlns:p14="http://schemas.microsoft.com/office/powerpoint/2010/main" val="45477374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a:t>
            </a:r>
            <a:r>
              <a:rPr kumimoji="1" lang="en-US" altLang="ja-JP" dirty="0" smtClean="0"/>
              <a:t>12</a:t>
            </a:r>
            <a:endParaRPr kumimoji="1" lang="ja-JP" altLang="en-US" dirty="0"/>
          </a:p>
        </p:txBody>
      </p:sp>
      <p:sp>
        <p:nvSpPr>
          <p:cNvPr id="11" name="コンテンツ プレースホルダー 2"/>
          <p:cNvSpPr txBox="1">
            <a:spLocks/>
          </p:cNvSpPr>
          <p:nvPr/>
        </p:nvSpPr>
        <p:spPr bwMode="auto">
          <a:xfrm>
            <a:off x="179512" y="755412"/>
            <a:ext cx="8586533" cy="36933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lvl1pPr marL="0" indent="-212725" algn="l" defTabSz="457200" rtl="0" eaLnBrk="1" fontAlgn="base" latinLnBrk="0" hangingPunct="1">
              <a:spcBef>
                <a:spcPts val="1800"/>
              </a:spcBef>
              <a:spcAft>
                <a:spcPct val="0"/>
              </a:spcAft>
              <a:buClr>
                <a:srgbClr val="590066"/>
              </a:buClr>
              <a:buFont typeface="Wingdings" pitchFamily="2" charset="2"/>
              <a:buNone/>
              <a:defRPr lang="en-US" sz="2000" b="1" kern="1200" smtClean="0">
                <a:solidFill>
                  <a:schemeClr val="tx2"/>
                </a:solidFill>
                <a:latin typeface="Arial" charset="0"/>
                <a:ea typeface="Arial" charset="0"/>
                <a:cs typeface="Arial" charset="0"/>
                <a:sym typeface="Arial" charset="0"/>
              </a:defRPr>
            </a:lvl1pPr>
            <a:lvl2pPr marL="477838" indent="-198438" algn="l" defTabSz="457200" rtl="0" fontAlgn="base">
              <a:spcBef>
                <a:spcPts val="1200"/>
              </a:spcBef>
              <a:spcAft>
                <a:spcPct val="0"/>
              </a:spcAft>
              <a:buClr>
                <a:srgbClr val="590066"/>
              </a:buClr>
              <a:buFont typeface="Arial" charset="0"/>
              <a:buChar char="−"/>
              <a:defRPr kern="1200">
                <a:solidFill>
                  <a:schemeClr val="tx1"/>
                </a:solidFill>
                <a:latin typeface="+mn-lt"/>
                <a:ea typeface="+mn-ea"/>
                <a:cs typeface="+mn-cs"/>
              </a:defRPr>
            </a:lvl2pPr>
            <a:lvl3pPr marL="766763" indent="-203200" algn="l" defTabSz="457200" rtl="0" fontAlgn="base">
              <a:spcBef>
                <a:spcPts val="1200"/>
              </a:spcBef>
              <a:spcAft>
                <a:spcPct val="0"/>
              </a:spcAft>
              <a:buClr>
                <a:srgbClr val="590066"/>
              </a:buClr>
              <a:buFont typeface="Wingdings" pitchFamily="2" charset="2"/>
              <a:buChar char="w"/>
              <a:defRPr sz="1700" kern="1200">
                <a:solidFill>
                  <a:schemeClr val="tx1"/>
                </a:solidFill>
                <a:latin typeface="+mn-lt"/>
                <a:ea typeface="+mn-ea"/>
                <a:cs typeface="+mn-cs"/>
              </a:defRPr>
            </a:lvl3pPr>
            <a:lvl4pPr marL="969963" indent="-177800" algn="l" defTabSz="457200" rtl="0" fontAlgn="base">
              <a:spcBef>
                <a:spcPts val="800"/>
              </a:spcBef>
              <a:spcAft>
                <a:spcPct val="0"/>
              </a:spcAft>
              <a:buClr>
                <a:srgbClr val="590066"/>
              </a:buClr>
              <a:buFont typeface="Arial" charset="0"/>
              <a:buChar char="•"/>
              <a:defRPr sz="1700" kern="1200">
                <a:solidFill>
                  <a:schemeClr val="tx1"/>
                </a:solidFill>
                <a:latin typeface="+mn-lt"/>
                <a:ea typeface="+mn-ea"/>
                <a:cs typeface="+mn-cs"/>
              </a:defRPr>
            </a:lvl4pPr>
            <a:lvl5pPr marL="2057400" indent="-228600" algn="l" defTabSz="457200" rtl="0" fontAlgn="base">
              <a:lnSpc>
                <a:spcPct val="95000"/>
              </a:lnSpc>
              <a:spcBef>
                <a:spcPct val="20000"/>
              </a:spcBef>
              <a:spcAft>
                <a:spcPct val="0"/>
              </a:spcAft>
              <a:buFont typeface="Arial" charset="0"/>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kumimoji="1" lang="en-US" altLang="ja-JP" sz="1800" dirty="0" smtClean="0"/>
              <a:t>DIP / </a:t>
            </a:r>
            <a:r>
              <a:rPr lang="en-US" altLang="ja-JP" sz="1800" dirty="0"/>
              <a:t>32 ≤ Pin &lt; </a:t>
            </a:r>
            <a:r>
              <a:rPr lang="en-US" altLang="ja-JP" sz="1800" dirty="0" smtClean="0"/>
              <a:t>64</a:t>
            </a:r>
            <a:r>
              <a:rPr lang="ja-JP" altLang="en-US" sz="1800" dirty="0" smtClean="0"/>
              <a:t> </a:t>
            </a:r>
            <a:r>
              <a:rPr lang="en-US" altLang="ja-JP" sz="1800" dirty="0" smtClean="0"/>
              <a:t>/ </a:t>
            </a:r>
            <a:r>
              <a:rPr lang="en-US" altLang="ja-JP" sz="1800" dirty="0"/>
              <a:t>DIP-32P-M06</a:t>
            </a:r>
            <a:endParaRPr kumimoji="1" lang="en-US" altLang="ja-JP" sz="1800" dirty="0"/>
          </a:p>
        </p:txBody>
      </p:sp>
      <p:cxnSp>
        <p:nvCxnSpPr>
          <p:cNvPr id="7" name="直線矢印コネクタ 6"/>
          <p:cNvCxnSpPr/>
          <p:nvPr/>
        </p:nvCxnSpPr>
        <p:spPr>
          <a:xfrm>
            <a:off x="4355976" y="3469302"/>
            <a:ext cx="0" cy="429747"/>
          </a:xfrm>
          <a:prstGeom prst="straightConnector1">
            <a:avLst/>
          </a:prstGeom>
          <a:ln w="50800">
            <a:solidFill>
              <a:srgbClr val="0000CC"/>
            </a:solidFill>
            <a:prstDash val="solid"/>
            <a:tailEnd type="arrow"/>
          </a:ln>
          <a:effectLst/>
        </p:spPr>
        <p:style>
          <a:lnRef idx="2">
            <a:schemeClr val="accent1"/>
          </a:lnRef>
          <a:fillRef idx="0">
            <a:schemeClr val="accent1"/>
          </a:fillRef>
          <a:effectRef idx="1">
            <a:schemeClr val="accent1"/>
          </a:effectRef>
          <a:fontRef idx="minor">
            <a:schemeClr val="tx1"/>
          </a:fontRef>
        </p:style>
      </p:cxnSp>
      <p:grpSp>
        <p:nvGrpSpPr>
          <p:cNvPr id="8" name="グループ化 7"/>
          <p:cNvGrpSpPr/>
          <p:nvPr/>
        </p:nvGrpSpPr>
        <p:grpSpPr>
          <a:xfrm>
            <a:off x="1588953" y="1484784"/>
            <a:ext cx="5835338" cy="1880529"/>
            <a:chOff x="1588953" y="1484784"/>
            <a:chExt cx="5835338" cy="1880529"/>
          </a:xfrm>
        </p:grpSpPr>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953" y="1484784"/>
              <a:ext cx="5835338" cy="18805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テキスト ボックス 11"/>
            <p:cNvSpPr txBox="1"/>
            <p:nvPr/>
          </p:nvSpPr>
          <p:spPr>
            <a:xfrm>
              <a:off x="3110166" y="2348880"/>
              <a:ext cx="859695" cy="246221"/>
            </a:xfrm>
            <a:prstGeom prst="rect">
              <a:avLst/>
            </a:prstGeom>
            <a:solidFill>
              <a:schemeClr val="bg1"/>
            </a:solidFill>
          </p:spPr>
          <p:txBody>
            <a:bodyPr wrap="square" lIns="72000" tIns="0" rIns="72000" bIns="0" rtlCol="0">
              <a:spAutoFit/>
            </a:bodyPr>
            <a:lstStyle/>
            <a:p>
              <a:pPr algn="ctr"/>
              <a:r>
                <a:rPr kumimoji="1" lang="en-US" altLang="ja-JP" sz="1600" b="1" dirty="0" smtClean="0">
                  <a:latin typeface="ＭＳ ゴシック" panose="020B0609070205080204" pitchFamily="49" charset="-128"/>
                  <a:ea typeface="ＭＳ ゴシック" panose="020B0609070205080204" pitchFamily="49" charset="-128"/>
                </a:rPr>
                <a:t>XXX</a:t>
              </a:r>
              <a:endParaRPr kumimoji="1" lang="ja-JP" altLang="en-US" sz="1600" b="1" dirty="0">
                <a:latin typeface="ＭＳ ゴシック" panose="020B0609070205080204" pitchFamily="49" charset="-128"/>
                <a:ea typeface="ＭＳ ゴシック" panose="020B0609070205080204" pitchFamily="49" charset="-128"/>
              </a:endParaRPr>
            </a:p>
          </p:txBody>
        </p:sp>
      </p:grpSp>
      <p:grpSp>
        <p:nvGrpSpPr>
          <p:cNvPr id="13" name="グループ化 12"/>
          <p:cNvGrpSpPr/>
          <p:nvPr/>
        </p:nvGrpSpPr>
        <p:grpSpPr>
          <a:xfrm>
            <a:off x="1588953" y="4077072"/>
            <a:ext cx="5835338" cy="1872208"/>
            <a:chOff x="1588953" y="4077072"/>
            <a:chExt cx="5835338" cy="1872208"/>
          </a:xfrm>
        </p:grpSpPr>
        <p:pic>
          <p:nvPicPr>
            <p:cNvPr id="14" name="図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953" y="4077072"/>
              <a:ext cx="5835338" cy="1872208"/>
            </a:xfrm>
            <a:prstGeom prst="rect">
              <a:avLst/>
            </a:prstGeom>
            <a:noFill/>
            <a:extLst>
              <a:ext uri="{909E8E84-426E-40DD-AFC4-6F175D3DCCD1}">
                <a14:hiddenFill xmlns:a14="http://schemas.microsoft.com/office/drawing/2010/main">
                  <a:solidFill>
                    <a:srgbClr val="FFFFFF"/>
                  </a:solidFill>
                </a14:hiddenFill>
              </a:ext>
            </a:extLst>
          </p:spPr>
        </p:pic>
        <p:sp>
          <p:nvSpPr>
            <p:cNvPr id="15" name="テキスト ボックス 14"/>
            <p:cNvSpPr txBox="1"/>
            <p:nvPr/>
          </p:nvSpPr>
          <p:spPr>
            <a:xfrm>
              <a:off x="3093358" y="4949423"/>
              <a:ext cx="859695" cy="246221"/>
            </a:xfrm>
            <a:prstGeom prst="rect">
              <a:avLst/>
            </a:prstGeom>
            <a:solidFill>
              <a:schemeClr val="bg1"/>
            </a:solidFill>
          </p:spPr>
          <p:txBody>
            <a:bodyPr wrap="square" lIns="72000" tIns="0" rIns="72000" bIns="0" rtlCol="0">
              <a:spAutoFit/>
            </a:bodyPr>
            <a:lstStyle/>
            <a:p>
              <a:pPr algn="ctr"/>
              <a:r>
                <a:rPr kumimoji="1" lang="en-US" altLang="ja-JP" sz="1600" b="1" dirty="0" smtClean="0">
                  <a:latin typeface="ＭＳ ゴシック" panose="020B0609070205080204" pitchFamily="49" charset="-128"/>
                  <a:ea typeface="ＭＳ ゴシック" panose="020B0609070205080204" pitchFamily="49" charset="-128"/>
                </a:rPr>
                <a:t>XXX</a:t>
              </a:r>
              <a:endParaRPr kumimoji="1" lang="ja-JP" altLang="en-US" sz="1600" b="1" dirty="0">
                <a:latin typeface="ＭＳ ゴシック" panose="020B0609070205080204" pitchFamily="49" charset="-128"/>
                <a:ea typeface="ＭＳ ゴシック" panose="020B0609070205080204" pitchFamily="49" charset="-128"/>
              </a:endParaRPr>
            </a:p>
          </p:txBody>
        </p:sp>
      </p:grpSp>
    </p:spTree>
    <p:extLst>
      <p:ext uri="{BB962C8B-B14F-4D97-AF65-F5344CB8AC3E}">
        <p14:creationId xmlns:p14="http://schemas.microsoft.com/office/powerpoint/2010/main" val="1269273041"/>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a:t>
            </a:r>
            <a:r>
              <a:rPr kumimoji="1" lang="en-US" altLang="ja-JP" dirty="0" smtClean="0"/>
              <a:t>13</a:t>
            </a:r>
            <a:endParaRPr kumimoji="1" lang="ja-JP" altLang="en-US" dirty="0"/>
          </a:p>
        </p:txBody>
      </p:sp>
      <p:sp>
        <p:nvSpPr>
          <p:cNvPr id="10" name="コンテンツ プレースホルダー 2"/>
          <p:cNvSpPr txBox="1">
            <a:spLocks/>
          </p:cNvSpPr>
          <p:nvPr/>
        </p:nvSpPr>
        <p:spPr bwMode="auto">
          <a:xfrm>
            <a:off x="179512" y="755412"/>
            <a:ext cx="8586533" cy="36933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lvl1pPr marL="0" indent="-212725" algn="l" defTabSz="457200" rtl="0" eaLnBrk="1" fontAlgn="base" latinLnBrk="0" hangingPunct="1">
              <a:spcBef>
                <a:spcPts val="1800"/>
              </a:spcBef>
              <a:spcAft>
                <a:spcPct val="0"/>
              </a:spcAft>
              <a:buClr>
                <a:srgbClr val="590066"/>
              </a:buClr>
              <a:buFont typeface="Wingdings" pitchFamily="2" charset="2"/>
              <a:buNone/>
              <a:defRPr lang="en-US" sz="2000" b="1" kern="1200" smtClean="0">
                <a:solidFill>
                  <a:schemeClr val="tx2"/>
                </a:solidFill>
                <a:latin typeface="Arial" charset="0"/>
                <a:ea typeface="Arial" charset="0"/>
                <a:cs typeface="Arial" charset="0"/>
                <a:sym typeface="Arial" charset="0"/>
              </a:defRPr>
            </a:lvl1pPr>
            <a:lvl2pPr marL="477838" indent="-198438" algn="l" defTabSz="457200" rtl="0" fontAlgn="base">
              <a:spcBef>
                <a:spcPts val="1200"/>
              </a:spcBef>
              <a:spcAft>
                <a:spcPct val="0"/>
              </a:spcAft>
              <a:buClr>
                <a:srgbClr val="590066"/>
              </a:buClr>
              <a:buFont typeface="Arial" charset="0"/>
              <a:buChar char="−"/>
              <a:defRPr kern="1200">
                <a:solidFill>
                  <a:schemeClr val="tx1"/>
                </a:solidFill>
                <a:latin typeface="+mn-lt"/>
                <a:ea typeface="+mn-ea"/>
                <a:cs typeface="+mn-cs"/>
              </a:defRPr>
            </a:lvl2pPr>
            <a:lvl3pPr marL="766763" indent="-203200" algn="l" defTabSz="457200" rtl="0" fontAlgn="base">
              <a:spcBef>
                <a:spcPts val="1200"/>
              </a:spcBef>
              <a:spcAft>
                <a:spcPct val="0"/>
              </a:spcAft>
              <a:buClr>
                <a:srgbClr val="590066"/>
              </a:buClr>
              <a:buFont typeface="Wingdings" pitchFamily="2" charset="2"/>
              <a:buChar char="w"/>
              <a:defRPr sz="1700" kern="1200">
                <a:solidFill>
                  <a:schemeClr val="tx1"/>
                </a:solidFill>
                <a:latin typeface="+mn-lt"/>
                <a:ea typeface="+mn-ea"/>
                <a:cs typeface="+mn-cs"/>
              </a:defRPr>
            </a:lvl3pPr>
            <a:lvl4pPr marL="969963" indent="-177800" algn="l" defTabSz="457200" rtl="0" fontAlgn="base">
              <a:spcBef>
                <a:spcPts val="800"/>
              </a:spcBef>
              <a:spcAft>
                <a:spcPct val="0"/>
              </a:spcAft>
              <a:buClr>
                <a:srgbClr val="590066"/>
              </a:buClr>
              <a:buFont typeface="Arial" charset="0"/>
              <a:buChar char="•"/>
              <a:defRPr sz="1700" kern="1200">
                <a:solidFill>
                  <a:schemeClr val="tx1"/>
                </a:solidFill>
                <a:latin typeface="+mn-lt"/>
                <a:ea typeface="+mn-ea"/>
                <a:cs typeface="+mn-cs"/>
              </a:defRPr>
            </a:lvl4pPr>
            <a:lvl5pPr marL="2057400" indent="-228600" algn="l" defTabSz="457200" rtl="0" fontAlgn="base">
              <a:lnSpc>
                <a:spcPct val="95000"/>
              </a:lnSpc>
              <a:spcBef>
                <a:spcPct val="20000"/>
              </a:spcBef>
              <a:spcAft>
                <a:spcPct val="0"/>
              </a:spcAft>
              <a:buFont typeface="Arial" charset="0"/>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kumimoji="1" lang="en-US" altLang="ja-JP" sz="1800" dirty="0" smtClean="0"/>
              <a:t>DIP / </a:t>
            </a:r>
            <a:r>
              <a:rPr lang="en-US" altLang="ja-JP" sz="1800" dirty="0"/>
              <a:t>32 ≤ Pin &lt; </a:t>
            </a:r>
            <a:r>
              <a:rPr lang="en-US" altLang="ja-JP" sz="1800" dirty="0" smtClean="0"/>
              <a:t>64</a:t>
            </a:r>
            <a:r>
              <a:rPr lang="ja-JP" altLang="en-US" sz="1800" dirty="0" smtClean="0"/>
              <a:t> </a:t>
            </a:r>
            <a:r>
              <a:rPr lang="en-US" altLang="ja-JP" sz="1800" dirty="0" smtClean="0"/>
              <a:t>/ </a:t>
            </a:r>
            <a:r>
              <a:rPr lang="en-US" altLang="ja-JP" sz="1800" dirty="0"/>
              <a:t>DIP-48P-M03</a:t>
            </a:r>
            <a:endParaRPr kumimoji="1" lang="en-US" altLang="ja-JP" sz="1800" dirty="0"/>
          </a:p>
        </p:txBody>
      </p:sp>
      <p:cxnSp>
        <p:nvCxnSpPr>
          <p:cNvPr id="7" name="直線矢印コネクタ 6"/>
          <p:cNvCxnSpPr/>
          <p:nvPr/>
        </p:nvCxnSpPr>
        <p:spPr>
          <a:xfrm>
            <a:off x="4355975" y="3474668"/>
            <a:ext cx="0" cy="388293"/>
          </a:xfrm>
          <a:prstGeom prst="straightConnector1">
            <a:avLst/>
          </a:prstGeom>
          <a:ln w="50800">
            <a:solidFill>
              <a:srgbClr val="0000CC"/>
            </a:solidFill>
            <a:prstDash val="solid"/>
            <a:tailEnd type="arrow"/>
          </a:ln>
          <a:effectLst/>
        </p:spPr>
        <p:style>
          <a:lnRef idx="2">
            <a:schemeClr val="accent1"/>
          </a:lnRef>
          <a:fillRef idx="0">
            <a:schemeClr val="accent1"/>
          </a:fillRef>
          <a:effectRef idx="1">
            <a:schemeClr val="accent1"/>
          </a:effectRef>
          <a:fontRef idx="minor">
            <a:schemeClr val="tx1"/>
          </a:fontRef>
        </p:style>
      </p:cxnSp>
      <p:grpSp>
        <p:nvGrpSpPr>
          <p:cNvPr id="9" name="グループ化 8"/>
          <p:cNvGrpSpPr/>
          <p:nvPr/>
        </p:nvGrpSpPr>
        <p:grpSpPr>
          <a:xfrm>
            <a:off x="1187624" y="1484784"/>
            <a:ext cx="6408712" cy="1843955"/>
            <a:chOff x="1187624" y="1484784"/>
            <a:chExt cx="6408712" cy="1843955"/>
          </a:xfrm>
        </p:grpSpPr>
        <p:pic>
          <p:nvPicPr>
            <p:cNvPr id="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484784"/>
              <a:ext cx="6408712" cy="18439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テキスト ボックス 11"/>
            <p:cNvSpPr txBox="1"/>
            <p:nvPr/>
          </p:nvSpPr>
          <p:spPr>
            <a:xfrm>
              <a:off x="2788578" y="2238420"/>
              <a:ext cx="859695" cy="276999"/>
            </a:xfrm>
            <a:prstGeom prst="rect">
              <a:avLst/>
            </a:prstGeom>
            <a:solidFill>
              <a:schemeClr val="bg1"/>
            </a:solidFill>
          </p:spPr>
          <p:txBody>
            <a:bodyPr wrap="square" lIns="72000" tIns="0" rIns="72000" bIns="0" rtlCol="0">
              <a:spAutoFit/>
            </a:bodyPr>
            <a:lstStyle/>
            <a:p>
              <a:pPr algn="ctr"/>
              <a:r>
                <a:rPr kumimoji="1" lang="en-US" altLang="ja-JP" b="1" dirty="0" smtClean="0">
                  <a:latin typeface="ＭＳ ゴシック" panose="020B0609070205080204" pitchFamily="49" charset="-128"/>
                  <a:ea typeface="ＭＳ ゴシック" panose="020B0609070205080204" pitchFamily="49" charset="-128"/>
                </a:rPr>
                <a:t>XXX</a:t>
              </a:r>
              <a:endParaRPr kumimoji="1" lang="ja-JP" altLang="en-US" b="1" dirty="0">
                <a:latin typeface="ＭＳ ゴシック" panose="020B0609070205080204" pitchFamily="49" charset="-128"/>
                <a:ea typeface="ＭＳ ゴシック" panose="020B0609070205080204" pitchFamily="49" charset="-128"/>
              </a:endParaRPr>
            </a:p>
          </p:txBody>
        </p:sp>
      </p:grpSp>
      <p:grpSp>
        <p:nvGrpSpPr>
          <p:cNvPr id="13" name="グループ化 12"/>
          <p:cNvGrpSpPr/>
          <p:nvPr/>
        </p:nvGrpSpPr>
        <p:grpSpPr>
          <a:xfrm>
            <a:off x="1227734" y="4005064"/>
            <a:ext cx="6490088" cy="1864280"/>
            <a:chOff x="1227734" y="4005064"/>
            <a:chExt cx="6490088" cy="1864280"/>
          </a:xfrm>
        </p:grpSpPr>
        <p:pic>
          <p:nvPicPr>
            <p:cNvPr id="14" name="図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7734" y="4005064"/>
              <a:ext cx="6490088" cy="1864280"/>
            </a:xfrm>
            <a:prstGeom prst="rect">
              <a:avLst/>
            </a:prstGeom>
            <a:noFill/>
            <a:extLst>
              <a:ext uri="{909E8E84-426E-40DD-AFC4-6F175D3DCCD1}">
                <a14:hiddenFill xmlns:a14="http://schemas.microsoft.com/office/drawing/2010/main">
                  <a:solidFill>
                    <a:srgbClr val="FFFFFF"/>
                  </a:solidFill>
                </a14:hiddenFill>
              </a:ext>
            </a:extLst>
          </p:spPr>
        </p:pic>
        <p:sp>
          <p:nvSpPr>
            <p:cNvPr id="15" name="テキスト ボックス 14"/>
            <p:cNvSpPr txBox="1"/>
            <p:nvPr/>
          </p:nvSpPr>
          <p:spPr>
            <a:xfrm>
              <a:off x="2866855" y="4733533"/>
              <a:ext cx="859695" cy="276999"/>
            </a:xfrm>
            <a:prstGeom prst="rect">
              <a:avLst/>
            </a:prstGeom>
            <a:solidFill>
              <a:schemeClr val="bg1"/>
            </a:solidFill>
          </p:spPr>
          <p:txBody>
            <a:bodyPr wrap="square" lIns="72000" tIns="0" rIns="72000" bIns="0" rtlCol="0">
              <a:spAutoFit/>
            </a:bodyPr>
            <a:lstStyle/>
            <a:p>
              <a:pPr algn="ctr"/>
              <a:r>
                <a:rPr kumimoji="1" lang="en-US" altLang="ja-JP" b="1" dirty="0" smtClean="0">
                  <a:latin typeface="ＭＳ ゴシック" panose="020B0609070205080204" pitchFamily="49" charset="-128"/>
                  <a:ea typeface="ＭＳ ゴシック" panose="020B0609070205080204" pitchFamily="49" charset="-128"/>
                </a:rPr>
                <a:t>XXX</a:t>
              </a:r>
              <a:endParaRPr kumimoji="1" lang="ja-JP" altLang="en-US" b="1" dirty="0">
                <a:latin typeface="ＭＳ ゴシック" panose="020B0609070205080204" pitchFamily="49" charset="-128"/>
                <a:ea typeface="ＭＳ ゴシック" panose="020B0609070205080204" pitchFamily="49" charset="-128"/>
              </a:endParaRPr>
            </a:p>
          </p:txBody>
        </p:sp>
      </p:grpSp>
    </p:spTree>
    <p:extLst>
      <p:ext uri="{BB962C8B-B14F-4D97-AF65-F5344CB8AC3E}">
        <p14:creationId xmlns:p14="http://schemas.microsoft.com/office/powerpoint/2010/main" val="2922487854"/>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a:t>
            </a:r>
            <a:r>
              <a:rPr kumimoji="1" lang="en-US" altLang="ja-JP" dirty="0" smtClean="0"/>
              <a:t>14</a:t>
            </a:r>
            <a:endParaRPr kumimoji="1" lang="ja-JP" altLang="en-US" dirty="0"/>
          </a:p>
        </p:txBody>
      </p:sp>
      <p:sp>
        <p:nvSpPr>
          <p:cNvPr id="11" name="コンテンツ プレースホルダー 2"/>
          <p:cNvSpPr txBox="1">
            <a:spLocks/>
          </p:cNvSpPr>
          <p:nvPr/>
        </p:nvSpPr>
        <p:spPr bwMode="auto">
          <a:xfrm>
            <a:off x="179512" y="755412"/>
            <a:ext cx="8586533" cy="36933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lvl1pPr marL="0" indent="-212725" algn="l" defTabSz="457200" rtl="0" eaLnBrk="1" fontAlgn="base" latinLnBrk="0" hangingPunct="1">
              <a:spcBef>
                <a:spcPts val="1800"/>
              </a:spcBef>
              <a:spcAft>
                <a:spcPct val="0"/>
              </a:spcAft>
              <a:buClr>
                <a:srgbClr val="590066"/>
              </a:buClr>
              <a:buFont typeface="Wingdings" pitchFamily="2" charset="2"/>
              <a:buNone/>
              <a:defRPr lang="en-US" sz="2000" b="1" kern="1200" smtClean="0">
                <a:solidFill>
                  <a:schemeClr val="tx2"/>
                </a:solidFill>
                <a:latin typeface="Arial" charset="0"/>
                <a:ea typeface="Arial" charset="0"/>
                <a:cs typeface="Arial" charset="0"/>
                <a:sym typeface="Arial" charset="0"/>
              </a:defRPr>
            </a:lvl1pPr>
            <a:lvl2pPr marL="477838" indent="-198438" algn="l" defTabSz="457200" rtl="0" fontAlgn="base">
              <a:spcBef>
                <a:spcPts val="1200"/>
              </a:spcBef>
              <a:spcAft>
                <a:spcPct val="0"/>
              </a:spcAft>
              <a:buClr>
                <a:srgbClr val="590066"/>
              </a:buClr>
              <a:buFont typeface="Arial" charset="0"/>
              <a:buChar char="−"/>
              <a:defRPr kern="1200">
                <a:solidFill>
                  <a:schemeClr val="tx1"/>
                </a:solidFill>
                <a:latin typeface="+mn-lt"/>
                <a:ea typeface="+mn-ea"/>
                <a:cs typeface="+mn-cs"/>
              </a:defRPr>
            </a:lvl2pPr>
            <a:lvl3pPr marL="766763" indent="-203200" algn="l" defTabSz="457200" rtl="0" fontAlgn="base">
              <a:spcBef>
                <a:spcPts val="1200"/>
              </a:spcBef>
              <a:spcAft>
                <a:spcPct val="0"/>
              </a:spcAft>
              <a:buClr>
                <a:srgbClr val="590066"/>
              </a:buClr>
              <a:buFont typeface="Wingdings" pitchFamily="2" charset="2"/>
              <a:buChar char="w"/>
              <a:defRPr sz="1700" kern="1200">
                <a:solidFill>
                  <a:schemeClr val="tx1"/>
                </a:solidFill>
                <a:latin typeface="+mn-lt"/>
                <a:ea typeface="+mn-ea"/>
                <a:cs typeface="+mn-cs"/>
              </a:defRPr>
            </a:lvl3pPr>
            <a:lvl4pPr marL="969963" indent="-177800" algn="l" defTabSz="457200" rtl="0" fontAlgn="base">
              <a:spcBef>
                <a:spcPts val="800"/>
              </a:spcBef>
              <a:spcAft>
                <a:spcPct val="0"/>
              </a:spcAft>
              <a:buClr>
                <a:srgbClr val="590066"/>
              </a:buClr>
              <a:buFont typeface="Arial" charset="0"/>
              <a:buChar char="•"/>
              <a:defRPr sz="1700" kern="1200">
                <a:solidFill>
                  <a:schemeClr val="tx1"/>
                </a:solidFill>
                <a:latin typeface="+mn-lt"/>
                <a:ea typeface="+mn-ea"/>
                <a:cs typeface="+mn-cs"/>
              </a:defRPr>
            </a:lvl4pPr>
            <a:lvl5pPr marL="2057400" indent="-228600" algn="l" defTabSz="457200" rtl="0" fontAlgn="base">
              <a:lnSpc>
                <a:spcPct val="95000"/>
              </a:lnSpc>
              <a:spcBef>
                <a:spcPct val="20000"/>
              </a:spcBef>
              <a:spcAft>
                <a:spcPct val="0"/>
              </a:spcAft>
              <a:buFont typeface="Arial" charset="0"/>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kumimoji="1" lang="en-US" altLang="ja-JP" sz="1800" dirty="0" smtClean="0"/>
              <a:t>DIP / </a:t>
            </a:r>
            <a:r>
              <a:rPr lang="en-US" altLang="ja-JP" sz="1800" dirty="0"/>
              <a:t>64 ≤ </a:t>
            </a:r>
            <a:r>
              <a:rPr lang="en-US" altLang="ja-JP" sz="1800" dirty="0" smtClean="0"/>
              <a:t>Pin</a:t>
            </a:r>
            <a:r>
              <a:rPr lang="ja-JP" altLang="en-US" sz="1800" dirty="0" smtClean="0"/>
              <a:t> </a:t>
            </a:r>
            <a:r>
              <a:rPr lang="en-US" altLang="ja-JP" sz="1800" dirty="0" smtClean="0"/>
              <a:t>/ </a:t>
            </a:r>
            <a:r>
              <a:rPr lang="en-US" altLang="ja-JP" sz="1800" dirty="0"/>
              <a:t>DIP-64P-M01</a:t>
            </a:r>
            <a:endParaRPr kumimoji="1" lang="en-US" altLang="ja-JP" sz="1800" dirty="0"/>
          </a:p>
        </p:txBody>
      </p:sp>
      <p:cxnSp>
        <p:nvCxnSpPr>
          <p:cNvPr id="7" name="直線矢印コネクタ 6"/>
          <p:cNvCxnSpPr/>
          <p:nvPr/>
        </p:nvCxnSpPr>
        <p:spPr>
          <a:xfrm>
            <a:off x="4369694" y="3501008"/>
            <a:ext cx="0" cy="432048"/>
          </a:xfrm>
          <a:prstGeom prst="straightConnector1">
            <a:avLst/>
          </a:prstGeom>
          <a:ln w="50800">
            <a:solidFill>
              <a:srgbClr val="0000CC"/>
            </a:solidFill>
            <a:prstDash val="solid"/>
            <a:tailEnd type="arrow"/>
          </a:ln>
          <a:effectLst/>
        </p:spPr>
        <p:style>
          <a:lnRef idx="2">
            <a:schemeClr val="accent1"/>
          </a:lnRef>
          <a:fillRef idx="0">
            <a:schemeClr val="accent1"/>
          </a:fillRef>
          <a:effectRef idx="1">
            <a:schemeClr val="accent1"/>
          </a:effectRef>
          <a:fontRef idx="minor">
            <a:schemeClr val="tx1"/>
          </a:fontRef>
        </p:style>
      </p:cxnSp>
      <p:grpSp>
        <p:nvGrpSpPr>
          <p:cNvPr id="8" name="グループ化 7"/>
          <p:cNvGrpSpPr/>
          <p:nvPr/>
        </p:nvGrpSpPr>
        <p:grpSpPr>
          <a:xfrm>
            <a:off x="1124406" y="1402197"/>
            <a:ext cx="6696744" cy="2015525"/>
            <a:chOff x="1124406" y="1402197"/>
            <a:chExt cx="6696744" cy="2015525"/>
          </a:xfrm>
        </p:grpSpPr>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4406" y="1402197"/>
              <a:ext cx="6696744" cy="2015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テキスト ボックス 11"/>
            <p:cNvSpPr txBox="1"/>
            <p:nvPr/>
          </p:nvSpPr>
          <p:spPr>
            <a:xfrm>
              <a:off x="2746633" y="2052459"/>
              <a:ext cx="859695" cy="180000"/>
            </a:xfrm>
            <a:prstGeom prst="rect">
              <a:avLst/>
            </a:prstGeom>
            <a:solidFill>
              <a:schemeClr val="bg1"/>
            </a:solidFill>
          </p:spPr>
          <p:txBody>
            <a:bodyPr wrap="square" lIns="72000" tIns="0" rIns="72000" bIns="0" rtlCol="0" anchor="t" anchorCtr="1">
              <a:noAutofit/>
            </a:bodyPr>
            <a:lstStyle/>
            <a:p>
              <a:pPr algn="ctr"/>
              <a:endParaRPr kumimoji="1" lang="ja-JP" altLang="en-US" sz="1600" b="1" dirty="0">
                <a:latin typeface="ＭＳ ゴシック" panose="020B0609070205080204" pitchFamily="49" charset="-128"/>
                <a:ea typeface="ＭＳ ゴシック" panose="020B0609070205080204" pitchFamily="49" charset="-128"/>
              </a:endParaRPr>
            </a:p>
          </p:txBody>
        </p:sp>
        <p:sp>
          <p:nvSpPr>
            <p:cNvPr id="13" name="テキスト ボックス 12"/>
            <p:cNvSpPr txBox="1"/>
            <p:nvPr/>
          </p:nvSpPr>
          <p:spPr>
            <a:xfrm>
              <a:off x="2781472" y="2017669"/>
              <a:ext cx="859695" cy="249580"/>
            </a:xfrm>
            <a:prstGeom prst="rect">
              <a:avLst/>
            </a:prstGeom>
            <a:noFill/>
          </p:spPr>
          <p:txBody>
            <a:bodyPr wrap="square" lIns="72000" tIns="0" rIns="72000" bIns="0" rtlCol="0" anchor="t" anchorCtr="1">
              <a:noAutofit/>
            </a:bodyPr>
            <a:lstStyle/>
            <a:p>
              <a:pPr algn="ctr"/>
              <a:r>
                <a:rPr kumimoji="1" lang="en-US" altLang="ja-JP" sz="1600" b="1" dirty="0" smtClean="0">
                  <a:latin typeface="ＭＳ ゴシック" panose="020B0609070205080204" pitchFamily="49" charset="-128"/>
                  <a:ea typeface="ＭＳ ゴシック" panose="020B0609070205080204" pitchFamily="49" charset="-128"/>
                </a:rPr>
                <a:t>XXX</a:t>
              </a:r>
              <a:endParaRPr kumimoji="1" lang="ja-JP" altLang="en-US" sz="1600" b="1" dirty="0">
                <a:latin typeface="ＭＳ ゴシック" panose="020B0609070205080204" pitchFamily="49" charset="-128"/>
                <a:ea typeface="ＭＳ ゴシック" panose="020B0609070205080204" pitchFamily="49" charset="-128"/>
              </a:endParaRPr>
            </a:p>
          </p:txBody>
        </p:sp>
      </p:grpSp>
      <p:grpSp>
        <p:nvGrpSpPr>
          <p:cNvPr id="14" name="グループ化 13"/>
          <p:cNvGrpSpPr/>
          <p:nvPr/>
        </p:nvGrpSpPr>
        <p:grpSpPr>
          <a:xfrm>
            <a:off x="1124406" y="3960258"/>
            <a:ext cx="6786315" cy="2061029"/>
            <a:chOff x="1124406" y="3960258"/>
            <a:chExt cx="6786315" cy="2061029"/>
          </a:xfrm>
        </p:grpSpPr>
        <p:pic>
          <p:nvPicPr>
            <p:cNvPr id="15" name="図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4406" y="3960258"/>
              <a:ext cx="6786315" cy="2061029"/>
            </a:xfrm>
            <a:prstGeom prst="rect">
              <a:avLst/>
            </a:prstGeom>
            <a:noFill/>
            <a:extLst>
              <a:ext uri="{909E8E84-426E-40DD-AFC4-6F175D3DCCD1}">
                <a14:hiddenFill xmlns:a14="http://schemas.microsoft.com/office/drawing/2010/main">
                  <a:solidFill>
                    <a:srgbClr val="FFFFFF"/>
                  </a:solidFill>
                </a14:hiddenFill>
              </a:ext>
            </a:extLst>
          </p:spPr>
        </p:pic>
        <p:sp>
          <p:nvSpPr>
            <p:cNvPr id="16" name="テキスト ボックス 15"/>
            <p:cNvSpPr txBox="1"/>
            <p:nvPr/>
          </p:nvSpPr>
          <p:spPr>
            <a:xfrm>
              <a:off x="2746633" y="4725144"/>
              <a:ext cx="859695" cy="180000"/>
            </a:xfrm>
            <a:prstGeom prst="rect">
              <a:avLst/>
            </a:prstGeom>
            <a:solidFill>
              <a:schemeClr val="bg1"/>
            </a:solidFill>
          </p:spPr>
          <p:txBody>
            <a:bodyPr wrap="square" lIns="72000" tIns="0" rIns="72000" bIns="0" rtlCol="0" anchor="t" anchorCtr="1">
              <a:noAutofit/>
            </a:bodyPr>
            <a:lstStyle/>
            <a:p>
              <a:pPr algn="ctr"/>
              <a:endParaRPr kumimoji="1" lang="ja-JP" altLang="en-US" sz="1600" b="1" dirty="0">
                <a:latin typeface="ＭＳ ゴシック" panose="020B0609070205080204" pitchFamily="49" charset="-128"/>
                <a:ea typeface="ＭＳ ゴシック" panose="020B0609070205080204" pitchFamily="49" charset="-128"/>
              </a:endParaRPr>
            </a:p>
          </p:txBody>
        </p:sp>
        <p:sp>
          <p:nvSpPr>
            <p:cNvPr id="17" name="テキスト ボックス 16"/>
            <p:cNvSpPr txBox="1"/>
            <p:nvPr/>
          </p:nvSpPr>
          <p:spPr>
            <a:xfrm>
              <a:off x="2781472" y="4690354"/>
              <a:ext cx="859695" cy="249580"/>
            </a:xfrm>
            <a:prstGeom prst="rect">
              <a:avLst/>
            </a:prstGeom>
            <a:noFill/>
          </p:spPr>
          <p:txBody>
            <a:bodyPr wrap="square" lIns="72000" tIns="0" rIns="72000" bIns="0" rtlCol="0" anchor="t" anchorCtr="1">
              <a:noAutofit/>
            </a:bodyPr>
            <a:lstStyle/>
            <a:p>
              <a:pPr algn="ctr"/>
              <a:r>
                <a:rPr kumimoji="1" lang="en-US" altLang="ja-JP" sz="1600" b="1" dirty="0" smtClean="0">
                  <a:latin typeface="ＭＳ ゴシック" panose="020B0609070205080204" pitchFamily="49" charset="-128"/>
                  <a:ea typeface="ＭＳ ゴシック" panose="020B0609070205080204" pitchFamily="49" charset="-128"/>
                </a:rPr>
                <a:t>XXX</a:t>
              </a:r>
              <a:endParaRPr kumimoji="1" lang="ja-JP" altLang="en-US" sz="1600" b="1" dirty="0">
                <a:latin typeface="ＭＳ ゴシック" panose="020B0609070205080204" pitchFamily="49" charset="-128"/>
                <a:ea typeface="ＭＳ ゴシック" panose="020B0609070205080204" pitchFamily="49" charset="-128"/>
              </a:endParaRPr>
            </a:p>
          </p:txBody>
        </p:sp>
      </p:grpSp>
    </p:spTree>
    <p:extLst>
      <p:ext uri="{BB962C8B-B14F-4D97-AF65-F5344CB8AC3E}">
        <p14:creationId xmlns:p14="http://schemas.microsoft.com/office/powerpoint/2010/main" val="96203530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A5A5A5"/>
      </a:lt2>
      <a:accent1>
        <a:srgbClr val="F3BBBB"/>
      </a:accent1>
      <a:accent2>
        <a:srgbClr val="AE2222"/>
      </a:accent2>
      <a:accent3>
        <a:srgbClr val="FFFFFF"/>
      </a:accent3>
      <a:accent4>
        <a:srgbClr val="000000"/>
      </a:accent4>
      <a:accent5>
        <a:srgbClr val="F8DADA"/>
      </a:accent5>
      <a:accent6>
        <a:srgbClr val="9D1E1E"/>
      </a:accent6>
      <a:hlink>
        <a:srgbClr val="105D9C"/>
      </a:hlink>
      <a:folHlink>
        <a:srgbClr val="4B4595"/>
      </a:folHlink>
    </a:clrScheme>
    <a:fontScheme name="Standarddesign">
      <a:majorFont>
        <a:latin typeface="Arial"/>
        <a:ea typeface="ＭＳ Ｐゴシック"/>
        <a:cs typeface=""/>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rgbClr val="FFFFFF"/>
            </a:gs>
            <a:gs pos="100000">
              <a:srgbClr val="C8C8C8"/>
            </a:gs>
          </a:gsLst>
          <a:lin ang="5400000" scaled="1"/>
        </a:gradFill>
        <a:ln w="9525" cap="flat" cmpd="sng" algn="ctr">
          <a:solidFill>
            <a:srgbClr val="50505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ctr"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rgbClr val="000000"/>
            </a:solidFill>
            <a:effectLst/>
            <a:latin typeface="ＭＳ Ｐゴシック" pitchFamily="50" charset="-128"/>
            <a:ea typeface="ＭＳ Ｐゴシック" pitchFamily="50" charset="-128"/>
          </a:defRPr>
        </a:defPPr>
      </a:lstStyle>
    </a:spDef>
    <a:lnDef>
      <a:spPr bwMode="auto">
        <a:xfrm>
          <a:off x="0" y="0"/>
          <a:ext cx="1" cy="1"/>
        </a:xfrm>
        <a:custGeom>
          <a:avLst/>
          <a:gdLst/>
          <a:ahLst/>
          <a:cxnLst/>
          <a:rect l="0" t="0" r="0" b="0"/>
          <a:pathLst/>
        </a:custGeom>
        <a:gradFill rotWithShape="0">
          <a:gsLst>
            <a:gs pos="0">
              <a:srgbClr val="FFFFFF"/>
            </a:gs>
            <a:gs pos="100000">
              <a:srgbClr val="C8C8C8"/>
            </a:gs>
          </a:gsLst>
          <a:lin ang="5400000" scaled="1"/>
        </a:gradFill>
        <a:ln w="9525" cap="flat" cmpd="sng" algn="ctr">
          <a:solidFill>
            <a:srgbClr val="50505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ctr"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rgbClr val="000000"/>
            </a:solidFill>
            <a:effectLst/>
            <a:latin typeface="ＭＳ Ｐゴシック" pitchFamily="50" charset="-128"/>
            <a:ea typeface="ＭＳ Ｐゴシック" pitchFamily="50" charset="-128"/>
          </a:defRPr>
        </a:defPPr>
      </a:lstStyle>
    </a:lnDef>
  </a:objectDefaults>
  <a:extraClrSchemeLst>
    <a:extraClrScheme>
      <a:clrScheme name="Standarddesign 1">
        <a:dk1>
          <a:srgbClr val="000000"/>
        </a:dk1>
        <a:lt1>
          <a:srgbClr val="FFFFFF"/>
        </a:lt1>
        <a:dk2>
          <a:srgbClr val="000000"/>
        </a:dk2>
        <a:lt2>
          <a:srgbClr val="A5A5A5"/>
        </a:lt2>
        <a:accent1>
          <a:srgbClr val="F3BBBB"/>
        </a:accent1>
        <a:accent2>
          <a:srgbClr val="AE2222"/>
        </a:accent2>
        <a:accent3>
          <a:srgbClr val="FFFFFF"/>
        </a:accent3>
        <a:accent4>
          <a:srgbClr val="000000"/>
        </a:accent4>
        <a:accent5>
          <a:srgbClr val="F8DADA"/>
        </a:accent5>
        <a:accent6>
          <a:srgbClr val="9D1E1E"/>
        </a:accent6>
        <a:hlink>
          <a:srgbClr val="105D9C"/>
        </a:hlink>
        <a:folHlink>
          <a:srgbClr val="4B459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SPANSION">
      <a:dk1>
        <a:sysClr val="windowText" lastClr="000000"/>
      </a:dk1>
      <a:lt1>
        <a:srgbClr val="FFFFFF"/>
      </a:lt1>
      <a:dk2>
        <a:srgbClr val="5E6A71"/>
      </a:dk2>
      <a:lt2>
        <a:srgbClr val="F0F0F0"/>
      </a:lt2>
      <a:accent1>
        <a:srgbClr val="43A6CD"/>
      </a:accent1>
      <a:accent2>
        <a:srgbClr val="FF9B13"/>
      </a:accent2>
      <a:accent3>
        <a:srgbClr val="A5ACAF"/>
      </a:accent3>
      <a:accent4>
        <a:srgbClr val="E6461D"/>
      </a:accent4>
      <a:accent5>
        <a:srgbClr val="005A8C"/>
      </a:accent5>
      <a:accent6>
        <a:srgbClr val="59006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noFill/>
        </a:ln>
        <a:effectLst/>
      </a:spPr>
      <a:bodyPr rtlCol="0" anchor="ctr"/>
      <a:lstStyle>
        <a:defPPr algn="ctr" fontAlgn="auto">
          <a:spcBef>
            <a:spcPts val="0"/>
          </a:spcBef>
          <a:spcAft>
            <a:spcPts val="0"/>
          </a:spcAft>
          <a:defRPr kumimoji="1" dirty="0" smtClean="0">
            <a:solidFill>
              <a:schemeClr val="tx1"/>
            </a:solidFill>
            <a:latin typeface="HGP創英ﾌﾟﾚｾﾞﾝｽEB" pitchFamily="18" charset="-128"/>
            <a:ea typeface="HGP創英ﾌﾟﾚｾﾞﾝｽEB" pitchFamily="18" charset="-128"/>
          </a:defRPr>
        </a:defPPr>
      </a:lstStyle>
      <a:style>
        <a:lnRef idx="1">
          <a:schemeClr val="accent1"/>
        </a:lnRef>
        <a:fillRef idx="3">
          <a:schemeClr val="accent1"/>
        </a:fillRef>
        <a:effectRef idx="2">
          <a:schemeClr val="accent1"/>
        </a:effectRef>
        <a:fontRef idx="minor">
          <a:schemeClr val="lt1"/>
        </a:fontRef>
      </a:style>
    </a:spDef>
    <a:lnDef>
      <a:spPr>
        <a:ln w="19050">
          <a:solidFill>
            <a:schemeClr val="tx2"/>
          </a:solidFill>
          <a:prstDash val="solid"/>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 Theme">
  <a:themeElements>
    <a:clrScheme name="SPANSION">
      <a:dk1>
        <a:sysClr val="windowText" lastClr="000000"/>
      </a:dk1>
      <a:lt1>
        <a:srgbClr val="FFFFFF"/>
      </a:lt1>
      <a:dk2>
        <a:srgbClr val="5E6A71"/>
      </a:dk2>
      <a:lt2>
        <a:srgbClr val="F0F0F0"/>
      </a:lt2>
      <a:accent1>
        <a:srgbClr val="43A6CD"/>
      </a:accent1>
      <a:accent2>
        <a:srgbClr val="FF9B13"/>
      </a:accent2>
      <a:accent3>
        <a:srgbClr val="A5ACAF"/>
      </a:accent3>
      <a:accent4>
        <a:srgbClr val="E6461D"/>
      </a:accent4>
      <a:accent5>
        <a:srgbClr val="005A8C"/>
      </a:accent5>
      <a:accent6>
        <a:srgbClr val="59006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20000"/>
            <a:lumOff val="8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9050">
          <a:solidFill>
            <a:schemeClr val="tx2"/>
          </a:solidFill>
          <a:prstDash val="solid"/>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Standarddesign">
  <a:themeElements>
    <a:clrScheme name="Standarddesign 1">
      <a:dk1>
        <a:srgbClr val="000000"/>
      </a:dk1>
      <a:lt1>
        <a:srgbClr val="FFFFFF"/>
      </a:lt1>
      <a:dk2>
        <a:srgbClr val="000000"/>
      </a:dk2>
      <a:lt2>
        <a:srgbClr val="A5A5A5"/>
      </a:lt2>
      <a:accent1>
        <a:srgbClr val="F3BBBB"/>
      </a:accent1>
      <a:accent2>
        <a:srgbClr val="AE2222"/>
      </a:accent2>
      <a:accent3>
        <a:srgbClr val="FFFFFF"/>
      </a:accent3>
      <a:accent4>
        <a:srgbClr val="000000"/>
      </a:accent4>
      <a:accent5>
        <a:srgbClr val="F8DADA"/>
      </a:accent5>
      <a:accent6>
        <a:srgbClr val="9D1E1E"/>
      </a:accent6>
      <a:hlink>
        <a:srgbClr val="105D9C"/>
      </a:hlink>
      <a:folHlink>
        <a:srgbClr val="4B4595"/>
      </a:folHlink>
    </a:clrScheme>
    <a:fontScheme name="Standarddesign">
      <a:majorFont>
        <a:latin typeface="Arial"/>
        <a:ea typeface="ＭＳ Ｐゴシック"/>
        <a:cs typeface=""/>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cap="flat" cmpd="sng" algn="ctr">
          <a:solidFill>
            <a:schemeClr val="bg1"/>
          </a:solidFill>
          <a:prstDash val="solid"/>
          <a:round/>
          <a:headEnd type="none" w="med" len="med"/>
          <a:tailEnd type="none" w="med" len="med"/>
        </a:ln>
        <a:effectLst/>
      </a:spPr>
      <a:bodyPr vert="horz" wrap="none" lIns="91440" tIns="45720" rIns="91440" bIns="45720" numCol="1" rtlCol="0" anchor="ctr" anchorCtr="0" compatLnSpc="1">
        <a:prstTxWarp prst="textNoShape">
          <a:avLst/>
        </a:prstTxWarp>
      </a:bodyPr>
      <a:lstStyle>
        <a:defPPr marL="0" marR="0" indent="0" algn="ctr" defTabSz="914400" rtl="0" eaLnBrk="1" fontAlgn="ctr" latinLnBrk="0" hangingPunct="1">
          <a:lnSpc>
            <a:spcPct val="100000"/>
          </a:lnSpc>
          <a:spcBef>
            <a:spcPct val="0"/>
          </a:spcBef>
          <a:spcAft>
            <a:spcPct val="0"/>
          </a:spcAft>
          <a:buClrTx/>
          <a:buSzTx/>
          <a:buFontTx/>
          <a:buNone/>
          <a:tabLst/>
          <a:defRPr kumimoji="1" sz="1800" b="0" i="0" u="none" strike="noStrike" cap="none" normalizeH="0" baseline="0" smtClean="0">
            <a:ln>
              <a:noFill/>
            </a:ln>
            <a:solidFill>
              <a:srgbClr val="000000"/>
            </a:solidFill>
            <a:effectLst/>
            <a:latin typeface="ＭＳ Ｐゴシック" pitchFamily="50" charset="-128"/>
            <a:ea typeface="ＭＳ Ｐゴシック" pitchFamily="50" charset="-128"/>
          </a:defRPr>
        </a:defPPr>
      </a:lstStyle>
    </a:spDef>
    <a:lnDef>
      <a:spPr bwMode="auto">
        <a:xfrm>
          <a:off x="0" y="0"/>
          <a:ext cx="1" cy="1"/>
        </a:xfrm>
        <a:custGeom>
          <a:avLst/>
          <a:gdLst/>
          <a:ahLst/>
          <a:cxnLst/>
          <a:rect l="0" t="0" r="0" b="0"/>
          <a:pathLst/>
        </a:custGeom>
        <a:gradFill rotWithShape="0">
          <a:gsLst>
            <a:gs pos="0">
              <a:srgbClr val="FFFFFF"/>
            </a:gs>
            <a:gs pos="100000">
              <a:srgbClr val="C8C8C8"/>
            </a:gs>
          </a:gsLst>
          <a:lin ang="5400000" scaled="1"/>
        </a:gradFill>
        <a:ln w="9525" cap="flat" cmpd="sng" algn="ctr">
          <a:solidFill>
            <a:srgbClr val="50505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ctr"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rgbClr val="000000"/>
            </a:solidFill>
            <a:effectLst/>
            <a:latin typeface="ＭＳ Ｐゴシック" pitchFamily="50" charset="-128"/>
            <a:ea typeface="ＭＳ Ｐゴシック" pitchFamily="50" charset="-128"/>
          </a:defRPr>
        </a:defPPr>
      </a:lstStyle>
    </a:lnDef>
  </a:objectDefaults>
  <a:extraClrSchemeLst>
    <a:extraClrScheme>
      <a:clrScheme name="Standarddesign 1">
        <a:dk1>
          <a:srgbClr val="000000"/>
        </a:dk1>
        <a:lt1>
          <a:srgbClr val="FFFFFF"/>
        </a:lt1>
        <a:dk2>
          <a:srgbClr val="000000"/>
        </a:dk2>
        <a:lt2>
          <a:srgbClr val="A5A5A5"/>
        </a:lt2>
        <a:accent1>
          <a:srgbClr val="F3BBBB"/>
        </a:accent1>
        <a:accent2>
          <a:srgbClr val="AE2222"/>
        </a:accent2>
        <a:accent3>
          <a:srgbClr val="FFFFFF"/>
        </a:accent3>
        <a:accent4>
          <a:srgbClr val="000000"/>
        </a:accent4>
        <a:accent5>
          <a:srgbClr val="F8DADA"/>
        </a:accent5>
        <a:accent6>
          <a:srgbClr val="9D1E1E"/>
        </a:accent6>
        <a:hlink>
          <a:srgbClr val="105D9C"/>
        </a:hlink>
        <a:folHlink>
          <a:srgbClr val="4B4595"/>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11182</TotalTime>
  <Words>428</Words>
  <Application>Microsoft Office PowerPoint</Application>
  <PresentationFormat>画面に合わせる (4:3)</PresentationFormat>
  <Paragraphs>97</Paragraphs>
  <Slides>17</Slides>
  <Notes>2</Notes>
  <HiddenSlides>0</HiddenSlides>
  <MMClips>0</MMClips>
  <ScaleCrop>false</ScaleCrop>
  <HeadingPairs>
    <vt:vector size="4" baseType="variant">
      <vt:variant>
        <vt:lpstr>テーマ</vt:lpstr>
      </vt:variant>
      <vt:variant>
        <vt:i4>4</vt:i4>
      </vt:variant>
      <vt:variant>
        <vt:lpstr>スライド タイトル</vt:lpstr>
      </vt:variant>
      <vt:variant>
        <vt:i4>17</vt:i4>
      </vt:variant>
    </vt:vector>
  </HeadingPairs>
  <TitlesOfParts>
    <vt:vector size="21" baseType="lpstr">
      <vt:lpstr>Standarddesign</vt:lpstr>
      <vt:lpstr>Office Theme</vt:lpstr>
      <vt:lpstr>1_Office Theme</vt:lpstr>
      <vt:lpstr>1_Standarddesign</vt:lpstr>
      <vt:lpstr>ロゴ変更について FUJITSUロゴ → SPANSIONロゴ</vt:lpstr>
      <vt:lpstr>ロゴ変更基本ルール</vt:lpstr>
      <vt:lpstr>例１</vt:lpstr>
      <vt:lpstr>例2</vt:lpstr>
      <vt:lpstr>例3</vt:lpstr>
      <vt:lpstr>例4</vt:lpstr>
      <vt:lpstr>例5</vt:lpstr>
      <vt:lpstr>例6</vt:lpstr>
      <vt:lpstr>例7</vt:lpstr>
      <vt:lpstr>例8</vt:lpstr>
      <vt:lpstr>例9</vt:lpstr>
      <vt:lpstr>例10</vt:lpstr>
      <vt:lpstr>例11</vt:lpstr>
      <vt:lpstr>例12</vt:lpstr>
      <vt:lpstr>例13</vt:lpstr>
      <vt:lpstr>例14</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Takagi, Osamu</dc:creator>
  <cp:lastModifiedBy>小松 美和</cp:lastModifiedBy>
  <cp:revision>482</cp:revision>
  <cp:lastPrinted>2013-09-25T07:53:05Z</cp:lastPrinted>
  <dcterms:created xsi:type="dcterms:W3CDTF">2013-08-26T08:01:30Z</dcterms:created>
  <dcterms:modified xsi:type="dcterms:W3CDTF">2014-05-30T06:22:36Z</dcterms:modified>
</cp:coreProperties>
</file>